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8"/>
  </p:notesMasterIdLst>
  <p:handoutMasterIdLst>
    <p:handoutMasterId r:id="rId99"/>
  </p:handoutMasterIdLst>
  <p:sldIdLst>
    <p:sldId id="256" r:id="rId3"/>
    <p:sldId id="275" r:id="rId4"/>
    <p:sldId id="894" r:id="rId5"/>
    <p:sldId id="879" r:id="rId6"/>
    <p:sldId id="880" r:id="rId7"/>
    <p:sldId id="283" r:id="rId8"/>
    <p:sldId id="881" r:id="rId9"/>
    <p:sldId id="470" r:id="rId10"/>
    <p:sldId id="884" r:id="rId11"/>
    <p:sldId id="895" r:id="rId12"/>
    <p:sldId id="885" r:id="rId13"/>
    <p:sldId id="912" r:id="rId14"/>
    <p:sldId id="261" r:id="rId15"/>
    <p:sldId id="257" r:id="rId16"/>
    <p:sldId id="262" r:id="rId17"/>
    <p:sldId id="264" r:id="rId18"/>
    <p:sldId id="482" r:id="rId19"/>
    <p:sldId id="483" r:id="rId20"/>
    <p:sldId id="917" r:id="rId21"/>
    <p:sldId id="282" r:id="rId22"/>
    <p:sldId id="918" r:id="rId23"/>
    <p:sldId id="258" r:id="rId24"/>
    <p:sldId id="266" r:id="rId25"/>
    <p:sldId id="281" r:id="rId26"/>
    <p:sldId id="485" r:id="rId27"/>
    <p:sldId id="919" r:id="rId28"/>
    <p:sldId id="273" r:id="rId29"/>
    <p:sldId id="907" r:id="rId30"/>
    <p:sldId id="559" r:id="rId31"/>
    <p:sldId id="920" r:id="rId32"/>
    <p:sldId id="909" r:id="rId33"/>
    <p:sldId id="886" r:id="rId34"/>
    <p:sldId id="558" r:id="rId35"/>
    <p:sldId id="417" r:id="rId36"/>
    <p:sldId id="568" r:id="rId37"/>
    <p:sldId id="921" r:id="rId38"/>
    <p:sldId id="563" r:id="rId39"/>
    <p:sldId id="263" r:id="rId40"/>
    <p:sldId id="910" r:id="rId41"/>
    <p:sldId id="922" r:id="rId42"/>
    <p:sldId id="566" r:id="rId43"/>
    <p:sldId id="592" r:id="rId44"/>
    <p:sldId id="571" r:id="rId45"/>
    <p:sldId id="594" r:id="rId46"/>
    <p:sldId id="574" r:id="rId47"/>
    <p:sldId id="911" r:id="rId48"/>
    <p:sldId id="899" r:id="rId49"/>
    <p:sldId id="898" r:id="rId50"/>
    <p:sldId id="578" r:id="rId51"/>
    <p:sldId id="890" r:id="rId52"/>
    <p:sldId id="923" r:id="rId53"/>
    <p:sldId id="888" r:id="rId54"/>
    <p:sldId id="889" r:id="rId55"/>
    <p:sldId id="576" r:id="rId56"/>
    <p:sldId id="897" r:id="rId57"/>
    <p:sldId id="913" r:id="rId58"/>
    <p:sldId id="290" r:id="rId59"/>
    <p:sldId id="580" r:id="rId60"/>
    <p:sldId id="581" r:id="rId61"/>
    <p:sldId id="585" r:id="rId62"/>
    <p:sldId id="583" r:id="rId63"/>
    <p:sldId id="924" r:id="rId64"/>
    <p:sldId id="900" r:id="rId65"/>
    <p:sldId id="586" r:id="rId66"/>
    <p:sldId id="590" r:id="rId67"/>
    <p:sldId id="589" r:id="rId68"/>
    <p:sldId id="291" r:id="rId69"/>
    <p:sldId id="599" r:id="rId70"/>
    <p:sldId id="601" r:id="rId71"/>
    <p:sldId id="602" r:id="rId72"/>
    <p:sldId id="915" r:id="rId73"/>
    <p:sldId id="871" r:id="rId74"/>
    <p:sldId id="872" r:id="rId75"/>
    <p:sldId id="873" r:id="rId76"/>
    <p:sldId id="605" r:id="rId77"/>
    <p:sldId id="603" r:id="rId78"/>
    <p:sldId id="901" r:id="rId79"/>
    <p:sldId id="902" r:id="rId80"/>
    <p:sldId id="903" r:id="rId81"/>
    <p:sldId id="874" r:id="rId82"/>
    <p:sldId id="877" r:id="rId83"/>
    <p:sldId id="606" r:id="rId84"/>
    <p:sldId id="561" r:id="rId85"/>
    <p:sldId id="610" r:id="rId86"/>
    <p:sldId id="891" r:id="rId87"/>
    <p:sldId id="925" r:id="rId88"/>
    <p:sldId id="904" r:id="rId89"/>
    <p:sldId id="905" r:id="rId90"/>
    <p:sldId id="906" r:id="rId91"/>
    <p:sldId id="892" r:id="rId92"/>
    <p:sldId id="926" r:id="rId93"/>
    <p:sldId id="611" r:id="rId94"/>
    <p:sldId id="608" r:id="rId95"/>
    <p:sldId id="908" r:id="rId96"/>
    <p:sldId id="916" r:id="rId97"/>
  </p:sldIdLst>
  <p:sldSz cx="12192000" cy="6858000"/>
  <p:notesSz cx="6858000" cy="9144000"/>
  <p:custDataLst>
    <p:tags r:id="rId100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0834A7-C719-45E8-A524-EE06DA64D55F}" v="5132" dt="2023-11-11T09:38:29.7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311" autoAdjust="0"/>
  </p:normalViewPr>
  <p:slideViewPr>
    <p:cSldViewPr snapToGrid="0">
      <p:cViewPr>
        <p:scale>
          <a:sx n="53" d="100"/>
          <a:sy n="53" d="100"/>
        </p:scale>
        <p:origin x="3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viewProps" Target="view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microsoft.com/office/2015/10/relationships/revisionInfo" Target="revisionInfo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handoutMaster" Target="handoutMasters/handoutMaster1.xml"/><Relationship Id="rId10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tags" Target="tags/tag1.xml"/><Relationship Id="rId105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LANDA ALIAGA MAZAS" userId="1d5ad5113364242e" providerId="LiveId" clId="{B00834A7-C719-45E8-A524-EE06DA64D55F}"/>
    <pc:docChg chg="undo redo custSel addSld delSld modSld sldOrd replTag">
      <pc:chgData name="YOLANDA ALIAGA MAZAS" userId="1d5ad5113364242e" providerId="LiveId" clId="{B00834A7-C719-45E8-A524-EE06DA64D55F}" dt="2023-11-11T09:38:38.453" v="27228"/>
      <pc:docMkLst>
        <pc:docMk/>
      </pc:docMkLst>
      <pc:sldChg chg="addSp delSp modSp mod">
        <pc:chgData name="YOLANDA ALIAGA MAZAS" userId="1d5ad5113364242e" providerId="LiveId" clId="{B00834A7-C719-45E8-A524-EE06DA64D55F}" dt="2023-10-29T18:27:09.992" v="4495"/>
        <pc:sldMkLst>
          <pc:docMk/>
          <pc:sldMk cId="115658410" sldId="256"/>
        </pc:sldMkLst>
        <pc:picChg chg="add del mod ord replST delST">
          <ac:chgData name="YOLANDA ALIAGA MAZAS" userId="1d5ad5113364242e" providerId="LiveId" clId="{B00834A7-C719-45E8-A524-EE06DA64D55F}" dt="2023-10-29T18:27:09.992" v="4495"/>
          <ac:picMkLst>
            <pc:docMk/>
            <pc:sldMk cId="115658410" sldId="256"/>
            <ac:picMk id="5" creationId="{943C69A3-FE6C-D1FD-FC22-D23B6946B824}"/>
          </ac:picMkLst>
        </pc:picChg>
      </pc:sldChg>
      <pc:sldChg chg="addSp delSp modSp mod">
        <pc:chgData name="YOLANDA ALIAGA MAZAS" userId="1d5ad5113364242e" providerId="LiveId" clId="{B00834A7-C719-45E8-A524-EE06DA64D55F}" dt="2023-11-01T07:44:17.027" v="7919" actId="20577"/>
        <pc:sldMkLst>
          <pc:docMk/>
          <pc:sldMk cId="1337980611" sldId="257"/>
        </pc:sldMkLst>
        <pc:spChg chg="del">
          <ac:chgData name="YOLANDA ALIAGA MAZAS" userId="1d5ad5113364242e" providerId="LiveId" clId="{B00834A7-C719-45E8-A524-EE06DA64D55F}" dt="2023-10-28T09:08:26.660" v="128" actId="21"/>
          <ac:spMkLst>
            <pc:docMk/>
            <pc:sldMk cId="1337980611" sldId="257"/>
            <ac:spMk id="2" creationId="{B90C0C26-F48F-EB2F-3D0C-30324089DC47}"/>
          </ac:spMkLst>
        </pc:spChg>
        <pc:spChg chg="mod">
          <ac:chgData name="YOLANDA ALIAGA MAZAS" userId="1d5ad5113364242e" providerId="LiveId" clId="{B00834A7-C719-45E8-A524-EE06DA64D55F}" dt="2023-10-28T09:22:39.548" v="1223" actId="404"/>
          <ac:spMkLst>
            <pc:docMk/>
            <pc:sldMk cId="1337980611" sldId="257"/>
            <ac:spMk id="3" creationId="{07998BA5-7FC5-01BE-35CB-D32B8237757A}"/>
          </ac:spMkLst>
        </pc:spChg>
        <pc:spChg chg="add mod">
          <ac:chgData name="YOLANDA ALIAGA MAZAS" userId="1d5ad5113364242e" providerId="LiveId" clId="{B00834A7-C719-45E8-A524-EE06DA64D55F}" dt="2023-11-01T07:44:17.027" v="7919" actId="20577"/>
          <ac:spMkLst>
            <pc:docMk/>
            <pc:sldMk cId="1337980611" sldId="257"/>
            <ac:spMk id="4" creationId="{F0460F4F-B91B-C6DA-DEA1-3420CFC188DB}"/>
          </ac:spMkLst>
        </pc:spChg>
        <pc:spChg chg="add mod">
          <ac:chgData name="YOLANDA ALIAGA MAZAS" userId="1d5ad5113364242e" providerId="LiveId" clId="{B00834A7-C719-45E8-A524-EE06DA64D55F}" dt="2023-10-29T16:42:48.315" v="3829" actId="20577"/>
          <ac:spMkLst>
            <pc:docMk/>
            <pc:sldMk cId="1337980611" sldId="257"/>
            <ac:spMk id="5" creationId="{E9B690DA-2F4E-EACF-C0DA-93313AD34BC1}"/>
          </ac:spMkLst>
        </pc:spChg>
        <pc:picChg chg="add mod">
          <ac:chgData name="YOLANDA ALIAGA MAZAS" userId="1d5ad5113364242e" providerId="LiveId" clId="{B00834A7-C719-45E8-A524-EE06DA64D55F}" dt="2023-10-28T09:22:30.145" v="1216" actId="1076"/>
          <ac:picMkLst>
            <pc:docMk/>
            <pc:sldMk cId="1337980611" sldId="257"/>
            <ac:picMk id="5122" creationId="{DE59FDC0-42B1-2991-43BC-037681D39D04}"/>
          </ac:picMkLst>
        </pc:picChg>
        <pc:picChg chg="add mod">
          <ac:chgData name="YOLANDA ALIAGA MAZAS" userId="1d5ad5113364242e" providerId="LiveId" clId="{B00834A7-C719-45E8-A524-EE06DA64D55F}" dt="2023-10-28T09:22:43.839" v="1225" actId="1076"/>
          <ac:picMkLst>
            <pc:docMk/>
            <pc:sldMk cId="1337980611" sldId="257"/>
            <ac:picMk id="5124" creationId="{EEA6EB96-09AF-5D78-AD45-A0C1BB119751}"/>
          </ac:picMkLst>
        </pc:picChg>
        <pc:picChg chg="add mod">
          <ac:chgData name="YOLANDA ALIAGA MAZAS" userId="1d5ad5113364242e" providerId="LiveId" clId="{B00834A7-C719-45E8-A524-EE06DA64D55F}" dt="2023-10-28T09:16:10.535" v="620" actId="1076"/>
          <ac:picMkLst>
            <pc:docMk/>
            <pc:sldMk cId="1337980611" sldId="257"/>
            <ac:picMk id="5126" creationId="{3D75C091-3F75-8320-1628-BE35903B50F9}"/>
          </ac:picMkLst>
        </pc:picChg>
      </pc:sldChg>
      <pc:sldChg chg="addSp delSp modSp mod ord modAnim">
        <pc:chgData name="YOLANDA ALIAGA MAZAS" userId="1d5ad5113364242e" providerId="LiveId" clId="{B00834A7-C719-45E8-A524-EE06DA64D55F}" dt="2023-11-04T17:30:12.153" v="20815" actId="14100"/>
        <pc:sldMkLst>
          <pc:docMk/>
          <pc:sldMk cId="1216964109" sldId="258"/>
        </pc:sldMkLst>
        <pc:spChg chg="add mod">
          <ac:chgData name="YOLANDA ALIAGA MAZAS" userId="1d5ad5113364242e" providerId="LiveId" clId="{B00834A7-C719-45E8-A524-EE06DA64D55F}" dt="2023-10-30T11:05:49.528" v="7153" actId="1582"/>
          <ac:spMkLst>
            <pc:docMk/>
            <pc:sldMk cId="1216964109" sldId="258"/>
            <ac:spMk id="9" creationId="{3C94A54A-F7C9-7C7B-37FD-07C5B1B50407}"/>
          </ac:spMkLst>
        </pc:spChg>
        <pc:spChg chg="add mod">
          <ac:chgData name="YOLANDA ALIAGA MAZAS" userId="1d5ad5113364242e" providerId="LiveId" clId="{B00834A7-C719-45E8-A524-EE06DA64D55F}" dt="2023-10-30T11:06:29.819" v="7158" actId="1582"/>
          <ac:spMkLst>
            <pc:docMk/>
            <pc:sldMk cId="1216964109" sldId="258"/>
            <ac:spMk id="10" creationId="{88253F5A-564C-1790-624C-0023B83A85F3}"/>
          </ac:spMkLst>
        </pc:spChg>
        <pc:spChg chg="add mod">
          <ac:chgData name="YOLANDA ALIAGA MAZAS" userId="1d5ad5113364242e" providerId="LiveId" clId="{B00834A7-C719-45E8-A524-EE06DA64D55F}" dt="2023-11-04T17:30:12.153" v="20815" actId="14100"/>
          <ac:spMkLst>
            <pc:docMk/>
            <pc:sldMk cId="1216964109" sldId="258"/>
            <ac:spMk id="11" creationId="{6ED68D5C-0EB2-5566-3B4F-01952B6EBC14}"/>
          </ac:spMkLst>
        </pc:spChg>
        <pc:picChg chg="add mod">
          <ac:chgData name="YOLANDA ALIAGA MAZAS" userId="1d5ad5113364242e" providerId="LiveId" clId="{B00834A7-C719-45E8-A524-EE06DA64D55F}" dt="2023-11-01T09:40:32.060" v="9140" actId="1076"/>
          <ac:picMkLst>
            <pc:docMk/>
            <pc:sldMk cId="1216964109" sldId="258"/>
            <ac:picMk id="3" creationId="{2EFFA80D-40CC-96FB-DE07-C8632926DEA2}"/>
          </ac:picMkLst>
        </pc:picChg>
        <pc:picChg chg="mod">
          <ac:chgData name="YOLANDA ALIAGA MAZAS" userId="1d5ad5113364242e" providerId="LiveId" clId="{B00834A7-C719-45E8-A524-EE06DA64D55F}" dt="2023-10-29T20:22:22.520" v="6017" actId="1076"/>
          <ac:picMkLst>
            <pc:docMk/>
            <pc:sldMk cId="1216964109" sldId="258"/>
            <ac:picMk id="5" creationId="{6A1B86D1-16B2-1394-1481-00402B9B87EA}"/>
          </ac:picMkLst>
        </pc:picChg>
        <pc:picChg chg="mod">
          <ac:chgData name="YOLANDA ALIAGA MAZAS" userId="1d5ad5113364242e" providerId="LiveId" clId="{B00834A7-C719-45E8-A524-EE06DA64D55F}" dt="2023-10-30T11:04:42.885" v="7138" actId="1076"/>
          <ac:picMkLst>
            <pc:docMk/>
            <pc:sldMk cId="1216964109" sldId="258"/>
            <ac:picMk id="7" creationId="{36AADEE8-9ADE-9089-5557-9164012393F6}"/>
          </ac:picMkLst>
        </pc:picChg>
        <pc:cxnChg chg="add mod">
          <ac:chgData name="YOLANDA ALIAGA MAZAS" userId="1d5ad5113364242e" providerId="LiveId" clId="{B00834A7-C719-45E8-A524-EE06DA64D55F}" dt="2023-10-30T11:05:05.973" v="7141" actId="1582"/>
          <ac:cxnSpMkLst>
            <pc:docMk/>
            <pc:sldMk cId="1216964109" sldId="258"/>
            <ac:cxnSpMk id="4" creationId="{EE2BE889-EE9D-0B8F-8ACF-A3BE4802A64E}"/>
          </ac:cxnSpMkLst>
        </pc:cxnChg>
        <pc:cxnChg chg="add mod">
          <ac:chgData name="YOLANDA ALIAGA MAZAS" userId="1d5ad5113364242e" providerId="LiveId" clId="{B00834A7-C719-45E8-A524-EE06DA64D55F}" dt="2023-10-30T11:05:16.320" v="7144" actId="14100"/>
          <ac:cxnSpMkLst>
            <pc:docMk/>
            <pc:sldMk cId="1216964109" sldId="258"/>
            <ac:cxnSpMk id="6" creationId="{A7ECAEA0-AD93-998E-1D80-53237EE137F6}"/>
          </ac:cxnSpMkLst>
        </pc:cxnChg>
        <pc:cxnChg chg="add del">
          <ac:chgData name="YOLANDA ALIAGA MAZAS" userId="1d5ad5113364242e" providerId="LiveId" clId="{B00834A7-C719-45E8-A524-EE06DA64D55F}" dt="2023-11-04T17:29:34.496" v="20809" actId="11529"/>
          <ac:cxnSpMkLst>
            <pc:docMk/>
            <pc:sldMk cId="1216964109" sldId="258"/>
            <ac:cxnSpMk id="8" creationId="{B21AAF2F-55C0-6DB1-490E-B743BD7D37C1}"/>
          </ac:cxnSpMkLst>
        </pc:cxnChg>
      </pc:sldChg>
      <pc:sldChg chg="del ord">
        <pc:chgData name="YOLANDA ALIAGA MAZAS" userId="1d5ad5113364242e" providerId="LiveId" clId="{B00834A7-C719-45E8-A524-EE06DA64D55F}" dt="2023-10-29T20:24:59.274" v="6041" actId="2696"/>
        <pc:sldMkLst>
          <pc:docMk/>
          <pc:sldMk cId="1752151359" sldId="259"/>
        </pc:sldMkLst>
      </pc:sldChg>
      <pc:sldChg chg="addSp delSp modSp mod ord">
        <pc:chgData name="YOLANDA ALIAGA MAZAS" userId="1d5ad5113364242e" providerId="LiveId" clId="{B00834A7-C719-45E8-A524-EE06DA64D55F}" dt="2023-10-30T14:04:11.398" v="7495" actId="1076"/>
        <pc:sldMkLst>
          <pc:docMk/>
          <pc:sldMk cId="3767996776" sldId="260"/>
        </pc:sldMkLst>
        <pc:spChg chg="del">
          <ac:chgData name="YOLANDA ALIAGA MAZAS" userId="1d5ad5113364242e" providerId="LiveId" clId="{B00834A7-C719-45E8-A524-EE06DA64D55F}" dt="2023-10-29T20:32:11.071" v="6277" actId="21"/>
          <ac:spMkLst>
            <pc:docMk/>
            <pc:sldMk cId="3767996776" sldId="260"/>
            <ac:spMk id="2" creationId="{FB92C73B-D972-C0A5-C5B8-EB5A89729578}"/>
          </ac:spMkLst>
        </pc:spChg>
        <pc:spChg chg="del">
          <ac:chgData name="YOLANDA ALIAGA MAZAS" userId="1d5ad5113364242e" providerId="LiveId" clId="{B00834A7-C719-45E8-A524-EE06DA64D55F}" dt="2023-10-29T20:32:13.701" v="6278" actId="21"/>
          <ac:spMkLst>
            <pc:docMk/>
            <pc:sldMk cId="3767996776" sldId="260"/>
            <ac:spMk id="3" creationId="{3D60C807-64F5-5EF5-D2FD-ACE158B47BD9}"/>
          </ac:spMkLst>
        </pc:spChg>
        <pc:picChg chg="add mod">
          <ac:chgData name="YOLANDA ALIAGA MAZAS" userId="1d5ad5113364242e" providerId="LiveId" clId="{B00834A7-C719-45E8-A524-EE06DA64D55F}" dt="2023-10-30T14:04:11.398" v="7495" actId="1076"/>
          <ac:picMkLst>
            <pc:docMk/>
            <pc:sldMk cId="3767996776" sldId="260"/>
            <ac:picMk id="5" creationId="{100579E2-D7D5-125E-87AA-01C19A0FCCE1}"/>
          </ac:picMkLst>
        </pc:picChg>
        <pc:picChg chg="add mod">
          <ac:chgData name="YOLANDA ALIAGA MAZAS" userId="1d5ad5113364242e" providerId="LiveId" clId="{B00834A7-C719-45E8-A524-EE06DA64D55F}" dt="2023-10-29T20:32:43.504" v="6286" actId="14100"/>
          <ac:picMkLst>
            <pc:docMk/>
            <pc:sldMk cId="3767996776" sldId="260"/>
            <ac:picMk id="7" creationId="{847FE880-BB90-EEC2-908B-EE1451BB2A61}"/>
          </ac:picMkLst>
        </pc:picChg>
      </pc:sldChg>
      <pc:sldChg chg="addSp delSp modSp mod">
        <pc:chgData name="YOLANDA ALIAGA MAZAS" userId="1d5ad5113364242e" providerId="LiveId" clId="{B00834A7-C719-45E8-A524-EE06DA64D55F}" dt="2023-11-07T19:53:17.706" v="25202" actId="21"/>
        <pc:sldMkLst>
          <pc:docMk/>
          <pc:sldMk cId="3192630309" sldId="261"/>
        </pc:sldMkLst>
        <pc:spChg chg="del">
          <ac:chgData name="YOLANDA ALIAGA MAZAS" userId="1d5ad5113364242e" providerId="LiveId" clId="{B00834A7-C719-45E8-A524-EE06DA64D55F}" dt="2023-10-28T09:04:38.603" v="0" actId="21"/>
          <ac:spMkLst>
            <pc:docMk/>
            <pc:sldMk cId="3192630309" sldId="261"/>
            <ac:spMk id="2" creationId="{3D8C3802-07EA-C25E-BD32-E0895605FE64}"/>
          </ac:spMkLst>
        </pc:spChg>
        <pc:spChg chg="mod">
          <ac:chgData name="YOLANDA ALIAGA MAZAS" userId="1d5ad5113364242e" providerId="LiveId" clId="{B00834A7-C719-45E8-A524-EE06DA64D55F}" dt="2023-11-07T19:51:42.995" v="25199" actId="1076"/>
          <ac:spMkLst>
            <pc:docMk/>
            <pc:sldMk cId="3192630309" sldId="261"/>
            <ac:spMk id="3" creationId="{14898374-DD3B-FC7B-6090-16DF3DA6B04F}"/>
          </ac:spMkLst>
        </pc:spChg>
        <pc:spChg chg="add del mod">
          <ac:chgData name="YOLANDA ALIAGA MAZAS" userId="1d5ad5113364242e" providerId="LiveId" clId="{B00834A7-C719-45E8-A524-EE06DA64D55F}" dt="2023-11-07T19:53:17.706" v="25202" actId="21"/>
          <ac:spMkLst>
            <pc:docMk/>
            <pc:sldMk cId="3192630309" sldId="261"/>
            <ac:spMk id="4" creationId="{48717399-3DD4-E834-818F-8C0D25313CE7}"/>
          </ac:spMkLst>
        </pc:spChg>
        <pc:picChg chg="add mod">
          <ac:chgData name="YOLANDA ALIAGA MAZAS" userId="1d5ad5113364242e" providerId="LiveId" clId="{B00834A7-C719-45E8-A524-EE06DA64D55F}" dt="2023-11-07T19:51:45.928" v="25201" actId="1076"/>
          <ac:picMkLst>
            <pc:docMk/>
            <pc:sldMk cId="3192630309" sldId="261"/>
            <ac:picMk id="6146" creationId="{551ABD53-776F-EA34-87F9-427DC0F4F30F}"/>
          </ac:picMkLst>
        </pc:picChg>
      </pc:sldChg>
      <pc:sldChg chg="addSp delSp modSp new mod ord">
        <pc:chgData name="YOLANDA ALIAGA MAZAS" userId="1d5ad5113364242e" providerId="LiveId" clId="{B00834A7-C719-45E8-A524-EE06DA64D55F}" dt="2023-10-30T11:18:58.026" v="7265" actId="14100"/>
        <pc:sldMkLst>
          <pc:docMk/>
          <pc:sldMk cId="39745052" sldId="262"/>
        </pc:sldMkLst>
        <pc:spChg chg="del">
          <ac:chgData name="YOLANDA ALIAGA MAZAS" userId="1d5ad5113364242e" providerId="LiveId" clId="{B00834A7-C719-45E8-A524-EE06DA64D55F}" dt="2023-10-28T09:30:03.225" v="1380" actId="21"/>
          <ac:spMkLst>
            <pc:docMk/>
            <pc:sldMk cId="39745052" sldId="262"/>
            <ac:spMk id="2" creationId="{5535ADAE-F6A9-4B3F-A0E3-E4ED20BD206C}"/>
          </ac:spMkLst>
        </pc:spChg>
        <pc:spChg chg="mod">
          <ac:chgData name="YOLANDA ALIAGA MAZAS" userId="1d5ad5113364242e" providerId="LiveId" clId="{B00834A7-C719-45E8-A524-EE06DA64D55F}" dt="2023-10-30T11:18:51.618" v="7264" actId="1076"/>
          <ac:spMkLst>
            <pc:docMk/>
            <pc:sldMk cId="39745052" sldId="262"/>
            <ac:spMk id="3" creationId="{4C625AAC-8BEC-0733-BAEB-E17CBC844B79}"/>
          </ac:spMkLst>
        </pc:spChg>
        <pc:spChg chg="add del">
          <ac:chgData name="YOLANDA ALIAGA MAZAS" userId="1d5ad5113364242e" providerId="LiveId" clId="{B00834A7-C719-45E8-A524-EE06DA64D55F}" dt="2023-10-28T09:46:37.130" v="1935" actId="21"/>
          <ac:spMkLst>
            <pc:docMk/>
            <pc:sldMk cId="39745052" sldId="262"/>
            <ac:spMk id="5" creationId="{D0C814F4-1F98-8490-FF41-3E60903FEFE6}"/>
          </ac:spMkLst>
        </pc:spChg>
        <pc:picChg chg="add mod">
          <ac:chgData name="YOLANDA ALIAGA MAZAS" userId="1d5ad5113364242e" providerId="LiveId" clId="{B00834A7-C719-45E8-A524-EE06DA64D55F}" dt="2023-10-30T11:18:58.026" v="7265" actId="14100"/>
          <ac:picMkLst>
            <pc:docMk/>
            <pc:sldMk cId="39745052" sldId="262"/>
            <ac:picMk id="4" creationId="{A0ED9C51-D827-DE96-4C7E-62CA0B92079D}"/>
          </ac:picMkLst>
        </pc:picChg>
        <pc:picChg chg="add del mod">
          <ac:chgData name="YOLANDA ALIAGA MAZAS" userId="1d5ad5113364242e" providerId="LiveId" clId="{B00834A7-C719-45E8-A524-EE06DA64D55F}" dt="2023-10-28T09:51:49.997" v="2101" actId="21"/>
          <ac:picMkLst>
            <pc:docMk/>
            <pc:sldMk cId="39745052" sldId="262"/>
            <ac:picMk id="6" creationId="{B88C1868-27B7-628B-772B-F2720D5FDF63}"/>
          </ac:picMkLst>
        </pc:picChg>
        <pc:picChg chg="add del mod">
          <ac:chgData name="YOLANDA ALIAGA MAZAS" userId="1d5ad5113364242e" providerId="LiveId" clId="{B00834A7-C719-45E8-A524-EE06DA64D55F}" dt="2023-10-28T09:46:55.886" v="1941" actId="21"/>
          <ac:picMkLst>
            <pc:docMk/>
            <pc:sldMk cId="39745052" sldId="262"/>
            <ac:picMk id="7" creationId="{7B8D0EDE-82C0-398B-098E-85CF3D3B01A7}"/>
          </ac:picMkLst>
        </pc:picChg>
        <pc:picChg chg="add del mod">
          <ac:chgData name="YOLANDA ALIAGA MAZAS" userId="1d5ad5113364242e" providerId="LiveId" clId="{B00834A7-C719-45E8-A524-EE06DA64D55F}" dt="2023-10-28T09:46:55.886" v="1941" actId="21"/>
          <ac:picMkLst>
            <pc:docMk/>
            <pc:sldMk cId="39745052" sldId="262"/>
            <ac:picMk id="8" creationId="{75C37CD2-7CF5-3A2A-32FC-9F6A6D6D35B0}"/>
          </ac:picMkLst>
        </pc:picChg>
        <pc:picChg chg="add del mod">
          <ac:chgData name="YOLANDA ALIAGA MAZAS" userId="1d5ad5113364242e" providerId="LiveId" clId="{B00834A7-C719-45E8-A524-EE06DA64D55F}" dt="2023-10-28T09:46:55.886" v="1941" actId="21"/>
          <ac:picMkLst>
            <pc:docMk/>
            <pc:sldMk cId="39745052" sldId="262"/>
            <ac:picMk id="7170" creationId="{88DC8BAD-1BD5-7C58-3717-1556F5655738}"/>
          </ac:picMkLst>
        </pc:picChg>
        <pc:picChg chg="add del mod">
          <ac:chgData name="YOLANDA ALIAGA MAZAS" userId="1d5ad5113364242e" providerId="LiveId" clId="{B00834A7-C719-45E8-A524-EE06DA64D55F}" dt="2023-10-28T09:51:49.997" v="2101" actId="21"/>
          <ac:picMkLst>
            <pc:docMk/>
            <pc:sldMk cId="39745052" sldId="262"/>
            <ac:picMk id="7172" creationId="{E501B05B-7D53-819E-4686-B2247EE6F441}"/>
          </ac:picMkLst>
        </pc:picChg>
      </pc:sldChg>
      <pc:sldChg chg="addSp modSp add mod ord modAnim">
        <pc:chgData name="YOLANDA ALIAGA MAZAS" userId="1d5ad5113364242e" providerId="LiveId" clId="{B00834A7-C719-45E8-A524-EE06DA64D55F}" dt="2023-11-04T18:00:38.228" v="21307" actId="14100"/>
        <pc:sldMkLst>
          <pc:docMk/>
          <pc:sldMk cId="3136525928" sldId="263"/>
        </pc:sldMkLst>
        <pc:spChg chg="mod">
          <ac:chgData name="YOLANDA ALIAGA MAZAS" userId="1d5ad5113364242e" providerId="LiveId" clId="{B00834A7-C719-45E8-A524-EE06DA64D55F}" dt="2023-11-01T08:10:10.129" v="8769" actId="1076"/>
          <ac:spMkLst>
            <pc:docMk/>
            <pc:sldMk cId="3136525928" sldId="263"/>
            <ac:spMk id="2" creationId="{D7133BF6-F134-1DAA-D8A8-0C31F2A73B56}"/>
          </ac:spMkLst>
        </pc:spChg>
        <pc:spChg chg="add mod">
          <ac:chgData name="YOLANDA ALIAGA MAZAS" userId="1d5ad5113364242e" providerId="LiveId" clId="{B00834A7-C719-45E8-A524-EE06DA64D55F}" dt="2023-11-04T18:00:38.228" v="21307" actId="14100"/>
          <ac:spMkLst>
            <pc:docMk/>
            <pc:sldMk cId="3136525928" sldId="263"/>
            <ac:spMk id="25" creationId="{77835ED1-23D3-4911-EDB3-8BA5C4B0DBA2}"/>
          </ac:spMkLst>
        </pc:spChg>
        <pc:picChg chg="mod">
          <ac:chgData name="YOLANDA ALIAGA MAZAS" userId="1d5ad5113364242e" providerId="LiveId" clId="{B00834A7-C719-45E8-A524-EE06DA64D55F}" dt="2023-11-01T08:10:06.036" v="8768" actId="14100"/>
          <ac:picMkLst>
            <pc:docMk/>
            <pc:sldMk cId="3136525928" sldId="263"/>
            <ac:picMk id="3" creationId="{1FC7C162-0C15-5672-002F-386197F845FD}"/>
          </ac:picMkLst>
        </pc:picChg>
      </pc:sldChg>
      <pc:sldChg chg="addSp delSp modSp new del mod modAnim">
        <pc:chgData name="YOLANDA ALIAGA MAZAS" userId="1d5ad5113364242e" providerId="LiveId" clId="{B00834A7-C719-45E8-A524-EE06DA64D55F}" dt="2023-10-30T11:27:01.433" v="7385" actId="2696"/>
        <pc:sldMkLst>
          <pc:docMk/>
          <pc:sldMk cId="3747925828" sldId="263"/>
        </pc:sldMkLst>
        <pc:spChg chg="del">
          <ac:chgData name="YOLANDA ALIAGA MAZAS" userId="1d5ad5113364242e" providerId="LiveId" clId="{B00834A7-C719-45E8-A524-EE06DA64D55F}" dt="2023-10-28T09:46:43.152" v="1937" actId="21"/>
          <ac:spMkLst>
            <pc:docMk/>
            <pc:sldMk cId="3747925828" sldId="263"/>
            <ac:spMk id="2" creationId="{6C4D78F2-3F67-A61F-0D6F-79294D04A6A5}"/>
          </ac:spMkLst>
        </pc:spChg>
        <pc:spChg chg="del">
          <ac:chgData name="YOLANDA ALIAGA MAZAS" userId="1d5ad5113364242e" providerId="LiveId" clId="{B00834A7-C719-45E8-A524-EE06DA64D55F}" dt="2023-10-28T09:46:45.387" v="1938" actId="21"/>
          <ac:spMkLst>
            <pc:docMk/>
            <pc:sldMk cId="3747925828" sldId="263"/>
            <ac:spMk id="3" creationId="{84C48E52-5801-C66D-A797-426DAC5A66E1}"/>
          </ac:spMkLst>
        </pc:spChg>
        <pc:spChg chg="add mod">
          <ac:chgData name="YOLANDA ALIAGA MAZAS" userId="1d5ad5113364242e" providerId="LiveId" clId="{B00834A7-C719-45E8-A524-EE06DA64D55F}" dt="2023-10-28T09:57:19.982" v="2140" actId="1076"/>
          <ac:spMkLst>
            <pc:docMk/>
            <pc:sldMk cId="3747925828" sldId="263"/>
            <ac:spMk id="4" creationId="{468B5459-0FA8-2123-F23D-C1A0BCF6D765}"/>
          </ac:spMkLst>
        </pc:spChg>
        <pc:spChg chg="add mod">
          <ac:chgData name="YOLANDA ALIAGA MAZAS" userId="1d5ad5113364242e" providerId="LiveId" clId="{B00834A7-C719-45E8-A524-EE06DA64D55F}" dt="2023-10-28T09:53:27.720" v="2119" actId="208"/>
          <ac:spMkLst>
            <pc:docMk/>
            <pc:sldMk cId="3747925828" sldId="263"/>
            <ac:spMk id="9" creationId="{9A2D2916-7422-79C4-D3D3-9EE3445006B0}"/>
          </ac:spMkLst>
        </pc:spChg>
        <pc:spChg chg="add mod">
          <ac:chgData name="YOLANDA ALIAGA MAZAS" userId="1d5ad5113364242e" providerId="LiveId" clId="{B00834A7-C719-45E8-A524-EE06DA64D55F}" dt="2023-10-28T10:02:02.884" v="2170" actId="1076"/>
          <ac:spMkLst>
            <pc:docMk/>
            <pc:sldMk cId="3747925828" sldId="263"/>
            <ac:spMk id="11" creationId="{1F0E608F-14F6-8690-3748-5F24DCAF2FF9}"/>
          </ac:spMkLst>
        </pc:spChg>
        <pc:spChg chg="add mod">
          <ac:chgData name="YOLANDA ALIAGA MAZAS" userId="1d5ad5113364242e" providerId="LiveId" clId="{B00834A7-C719-45E8-A524-EE06DA64D55F}" dt="2023-10-29T17:03:21.667" v="4334" actId="20577"/>
          <ac:spMkLst>
            <pc:docMk/>
            <pc:sldMk cId="3747925828" sldId="263"/>
            <ac:spMk id="12" creationId="{F10CEDB7-C575-3330-3832-8B764D955850}"/>
          </ac:spMkLst>
        </pc:spChg>
        <pc:picChg chg="add mod">
          <ac:chgData name="YOLANDA ALIAGA MAZAS" userId="1d5ad5113364242e" providerId="LiveId" clId="{B00834A7-C719-45E8-A524-EE06DA64D55F}" dt="2023-10-28T10:02:07.421" v="2171" actId="1076"/>
          <ac:picMkLst>
            <pc:docMk/>
            <pc:sldMk cId="3747925828" sldId="263"/>
            <ac:picMk id="5" creationId="{0B016623-A88C-1646-FEE9-D0FE12B48612}"/>
          </ac:picMkLst>
        </pc:picChg>
        <pc:picChg chg="add mod">
          <ac:chgData name="YOLANDA ALIAGA MAZAS" userId="1d5ad5113364242e" providerId="LiveId" clId="{B00834A7-C719-45E8-A524-EE06DA64D55F}" dt="2023-10-28T09:47:06.444" v="1945" actId="1076"/>
          <ac:picMkLst>
            <pc:docMk/>
            <pc:sldMk cId="3747925828" sldId="263"/>
            <ac:picMk id="6" creationId="{6D88502B-99D9-008D-8EC1-1F77E6DBE46F}"/>
          </ac:picMkLst>
        </pc:picChg>
        <pc:picChg chg="add mod">
          <ac:chgData name="YOLANDA ALIAGA MAZAS" userId="1d5ad5113364242e" providerId="LiveId" clId="{B00834A7-C719-45E8-A524-EE06DA64D55F}" dt="2023-10-28T09:47:11.773" v="1946" actId="1076"/>
          <ac:picMkLst>
            <pc:docMk/>
            <pc:sldMk cId="3747925828" sldId="263"/>
            <ac:picMk id="7" creationId="{B4FE1F9C-0174-D62D-35DA-094D0D9171D8}"/>
          </ac:picMkLst>
        </pc:picChg>
        <pc:picChg chg="add del">
          <ac:chgData name="YOLANDA ALIAGA MAZAS" userId="1d5ad5113364242e" providerId="LiveId" clId="{B00834A7-C719-45E8-A524-EE06DA64D55F}" dt="2023-10-28T09:48:13.652" v="1955"/>
          <ac:picMkLst>
            <pc:docMk/>
            <pc:sldMk cId="3747925828" sldId="263"/>
            <ac:picMk id="8" creationId="{5E07B751-055C-5227-EE89-1ADAB7BC9AB6}"/>
          </ac:picMkLst>
        </pc:picChg>
        <pc:picChg chg="add mod">
          <ac:chgData name="YOLANDA ALIAGA MAZAS" userId="1d5ad5113364242e" providerId="LiveId" clId="{B00834A7-C719-45E8-A524-EE06DA64D55F}" dt="2023-10-28T10:00:19.156" v="2156" actId="1076"/>
          <ac:picMkLst>
            <pc:docMk/>
            <pc:sldMk cId="3747925828" sldId="263"/>
            <ac:picMk id="10" creationId="{5E7650F0-2258-8596-C188-EFCE7D4557D2}"/>
          </ac:picMkLst>
        </pc:picChg>
        <pc:picChg chg="add mod">
          <ac:chgData name="YOLANDA ALIAGA MAZAS" userId="1d5ad5113364242e" providerId="LiveId" clId="{B00834A7-C719-45E8-A524-EE06DA64D55F}" dt="2023-10-28T09:57:32.406" v="2143" actId="1076"/>
          <ac:picMkLst>
            <pc:docMk/>
            <pc:sldMk cId="3747925828" sldId="263"/>
            <ac:picMk id="8194" creationId="{9D892CD5-C036-BF8C-45FC-413975FE0370}"/>
          </ac:picMkLst>
        </pc:picChg>
        <pc:picChg chg="add del">
          <ac:chgData name="YOLANDA ALIAGA MAZAS" userId="1d5ad5113364242e" providerId="LiveId" clId="{B00834A7-C719-45E8-A524-EE06DA64D55F}" dt="2023-10-28T09:48:11.493" v="1953"/>
          <ac:picMkLst>
            <pc:docMk/>
            <pc:sldMk cId="3747925828" sldId="263"/>
            <ac:picMk id="8196" creationId="{5A719E17-6368-B031-BABA-6D852D8FD872}"/>
          </ac:picMkLst>
        </pc:picChg>
        <pc:picChg chg="add mod">
          <ac:chgData name="YOLANDA ALIAGA MAZAS" userId="1d5ad5113364242e" providerId="LiveId" clId="{B00834A7-C719-45E8-A524-EE06DA64D55F}" dt="2023-10-28T09:57:35.294" v="2145" actId="1076"/>
          <ac:picMkLst>
            <pc:docMk/>
            <pc:sldMk cId="3747925828" sldId="263"/>
            <ac:picMk id="8198" creationId="{A7217CA1-8B4C-57DE-91A3-CB4EA7D4DF71}"/>
          </ac:picMkLst>
        </pc:picChg>
        <pc:picChg chg="add del mod">
          <ac:chgData name="YOLANDA ALIAGA MAZAS" userId="1d5ad5113364242e" providerId="LiveId" clId="{B00834A7-C719-45E8-A524-EE06DA64D55F}" dt="2023-10-28T09:50:00.751" v="1962" actId="21"/>
          <ac:picMkLst>
            <pc:docMk/>
            <pc:sldMk cId="3747925828" sldId="263"/>
            <ac:picMk id="8200" creationId="{BA15CAAE-530B-08F1-2B80-D4B8DFB94E23}"/>
          </ac:picMkLst>
        </pc:picChg>
        <pc:picChg chg="add mod">
          <ac:chgData name="YOLANDA ALIAGA MAZAS" userId="1d5ad5113364242e" providerId="LiveId" clId="{B00834A7-C719-45E8-A524-EE06DA64D55F}" dt="2023-10-28T09:57:33.693" v="2144" actId="1076"/>
          <ac:picMkLst>
            <pc:docMk/>
            <pc:sldMk cId="3747925828" sldId="263"/>
            <ac:picMk id="8202" creationId="{E39CF957-80A8-B42F-CC5D-80BFEC8680E9}"/>
          </ac:picMkLst>
        </pc:picChg>
        <pc:picChg chg="add mod">
          <ac:chgData name="YOLANDA ALIAGA MAZAS" userId="1d5ad5113364242e" providerId="LiveId" clId="{B00834A7-C719-45E8-A524-EE06DA64D55F}" dt="2023-10-28T09:55:22.967" v="2129" actId="14100"/>
          <ac:picMkLst>
            <pc:docMk/>
            <pc:sldMk cId="3747925828" sldId="263"/>
            <ac:picMk id="8204" creationId="{331AE7F0-B3AC-DB93-56C8-72C25856913C}"/>
          </ac:picMkLst>
        </pc:picChg>
        <pc:picChg chg="add mod">
          <ac:chgData name="YOLANDA ALIAGA MAZAS" userId="1d5ad5113364242e" providerId="LiveId" clId="{B00834A7-C719-45E8-A524-EE06DA64D55F}" dt="2023-10-28T09:54:30.811" v="2124" actId="1076"/>
          <ac:picMkLst>
            <pc:docMk/>
            <pc:sldMk cId="3747925828" sldId="263"/>
            <ac:picMk id="8206" creationId="{9AAA7221-D9DF-8EB6-ED41-46E1E23775D2}"/>
          </ac:picMkLst>
        </pc:picChg>
        <pc:picChg chg="add mod">
          <ac:chgData name="YOLANDA ALIAGA MAZAS" userId="1d5ad5113364242e" providerId="LiveId" clId="{B00834A7-C719-45E8-A524-EE06DA64D55F}" dt="2023-10-28T09:55:27.968" v="2130" actId="1076"/>
          <ac:picMkLst>
            <pc:docMk/>
            <pc:sldMk cId="3747925828" sldId="263"/>
            <ac:picMk id="8208" creationId="{92652607-44BD-0FFD-1EEA-731BA70AC722}"/>
          </ac:picMkLst>
        </pc:picChg>
        <pc:picChg chg="add mod">
          <ac:chgData name="YOLANDA ALIAGA MAZAS" userId="1d5ad5113364242e" providerId="LiveId" clId="{B00834A7-C719-45E8-A524-EE06DA64D55F}" dt="2023-10-28T10:01:06.220" v="2165" actId="14100"/>
          <ac:picMkLst>
            <pc:docMk/>
            <pc:sldMk cId="3747925828" sldId="263"/>
            <ac:picMk id="8210" creationId="{3DA0E22C-7AF2-572B-33F5-4BD4AFAC8C23}"/>
          </ac:picMkLst>
        </pc:picChg>
        <pc:picChg chg="add mod">
          <ac:chgData name="YOLANDA ALIAGA MAZAS" userId="1d5ad5113364242e" providerId="LiveId" clId="{B00834A7-C719-45E8-A524-EE06DA64D55F}" dt="2023-10-28T10:01:09.662" v="2166" actId="1076"/>
          <ac:picMkLst>
            <pc:docMk/>
            <pc:sldMk cId="3747925828" sldId="263"/>
            <ac:picMk id="8212" creationId="{7E8D0C0F-F455-CB14-9486-3F52D19111F2}"/>
          </ac:picMkLst>
        </pc:picChg>
      </pc:sldChg>
      <pc:sldChg chg="addSp delSp modSp new mod ord modAnim">
        <pc:chgData name="YOLANDA ALIAGA MAZAS" userId="1d5ad5113364242e" providerId="LiveId" clId="{B00834A7-C719-45E8-A524-EE06DA64D55F}" dt="2023-11-07T19:56:43.049" v="25254" actId="20577"/>
        <pc:sldMkLst>
          <pc:docMk/>
          <pc:sldMk cId="4003375754" sldId="264"/>
        </pc:sldMkLst>
        <pc:spChg chg="add mod">
          <ac:chgData name="YOLANDA ALIAGA MAZAS" userId="1d5ad5113364242e" providerId="LiveId" clId="{B00834A7-C719-45E8-A524-EE06DA64D55F}" dt="2023-10-29T17:01:42.658" v="4326" actId="20577"/>
          <ac:spMkLst>
            <pc:docMk/>
            <pc:sldMk cId="4003375754" sldId="264"/>
            <ac:spMk id="2" creationId="{CFDDC519-7942-4030-BF64-D31B0A53FC85}"/>
          </ac:spMkLst>
        </pc:spChg>
        <pc:spChg chg="del">
          <ac:chgData name="YOLANDA ALIAGA MAZAS" userId="1d5ad5113364242e" providerId="LiveId" clId="{B00834A7-C719-45E8-A524-EE06DA64D55F}" dt="2023-10-28T10:07:54.576" v="2266" actId="21"/>
          <ac:spMkLst>
            <pc:docMk/>
            <pc:sldMk cId="4003375754" sldId="264"/>
            <ac:spMk id="2" creationId="{D6879C11-5B60-BDA0-8D56-C6F38A90D174}"/>
          </ac:spMkLst>
        </pc:spChg>
        <pc:spChg chg="mod">
          <ac:chgData name="YOLANDA ALIAGA MAZAS" userId="1d5ad5113364242e" providerId="LiveId" clId="{B00834A7-C719-45E8-A524-EE06DA64D55F}" dt="2023-10-30T11:29:20.663" v="7386" actId="20577"/>
          <ac:spMkLst>
            <pc:docMk/>
            <pc:sldMk cId="4003375754" sldId="264"/>
            <ac:spMk id="3" creationId="{519EADC1-6BBC-8C42-9B10-0F556A7E7EE4}"/>
          </ac:spMkLst>
        </pc:spChg>
        <pc:spChg chg="add mod">
          <ac:chgData name="YOLANDA ALIAGA MAZAS" userId="1d5ad5113364242e" providerId="LiveId" clId="{B00834A7-C719-45E8-A524-EE06DA64D55F}" dt="2023-10-29T16:57:42.945" v="4213" actId="1076"/>
          <ac:spMkLst>
            <pc:docMk/>
            <pc:sldMk cId="4003375754" sldId="264"/>
            <ac:spMk id="4" creationId="{6F23DD28-236E-3C98-322D-7AC64C946B25}"/>
          </ac:spMkLst>
        </pc:spChg>
        <pc:spChg chg="add mod">
          <ac:chgData name="YOLANDA ALIAGA MAZAS" userId="1d5ad5113364242e" providerId="LiveId" clId="{B00834A7-C719-45E8-A524-EE06DA64D55F}" dt="2023-10-29T16:57:39.410" v="4212" actId="1076"/>
          <ac:spMkLst>
            <pc:docMk/>
            <pc:sldMk cId="4003375754" sldId="264"/>
            <ac:spMk id="5" creationId="{4F9F4EA6-FA9C-B487-F790-F83602E489E3}"/>
          </ac:spMkLst>
        </pc:spChg>
        <pc:spChg chg="add mod">
          <ac:chgData name="YOLANDA ALIAGA MAZAS" userId="1d5ad5113364242e" providerId="LiveId" clId="{B00834A7-C719-45E8-A524-EE06DA64D55F}" dt="2023-10-29T17:00:59.912" v="4312" actId="114"/>
          <ac:spMkLst>
            <pc:docMk/>
            <pc:sldMk cId="4003375754" sldId="264"/>
            <ac:spMk id="6" creationId="{84FF0668-E20C-F733-9FFE-7FF6E26B6F0F}"/>
          </ac:spMkLst>
        </pc:spChg>
        <pc:spChg chg="mod">
          <ac:chgData name="YOLANDA ALIAGA MAZAS" userId="1d5ad5113364242e" providerId="LiveId" clId="{B00834A7-C719-45E8-A524-EE06DA64D55F}" dt="2023-11-07T19:56:43.049" v="25254" actId="20577"/>
          <ac:spMkLst>
            <pc:docMk/>
            <pc:sldMk cId="4003375754" sldId="264"/>
            <ac:spMk id="11" creationId="{36CD59A4-E1DC-598B-BBEA-96A2E6624894}"/>
          </ac:spMkLst>
        </pc:spChg>
        <pc:picChg chg="add del mod">
          <ac:chgData name="YOLANDA ALIAGA MAZAS" userId="1d5ad5113364242e" providerId="LiveId" clId="{B00834A7-C719-45E8-A524-EE06DA64D55F}" dt="2023-10-28T17:33:02.012" v="3655"/>
          <ac:picMkLst>
            <pc:docMk/>
            <pc:sldMk cId="4003375754" sldId="264"/>
            <ac:picMk id="2" creationId="{16C93607-632E-8E11-71A1-B6B76BFB3703}"/>
          </ac:picMkLst>
        </pc:picChg>
        <pc:picChg chg="add del mod ord replST">
          <ac:chgData name="YOLANDA ALIAGA MAZAS" userId="1d5ad5113364242e" providerId="LiveId" clId="{B00834A7-C719-45E8-A524-EE06DA64D55F}" dt="2023-10-29T18:33:29.911" v="4509" actId="21"/>
          <ac:picMkLst>
            <pc:docMk/>
            <pc:sldMk cId="4003375754" sldId="264"/>
            <ac:picMk id="8" creationId="{BF4E3350-D480-FAD5-5708-2E256C579C48}"/>
          </ac:picMkLst>
        </pc:picChg>
        <pc:picChg chg="add mod">
          <ac:chgData name="YOLANDA ALIAGA MAZAS" userId="1d5ad5113364242e" providerId="LiveId" clId="{B00834A7-C719-45E8-A524-EE06DA64D55F}" dt="2023-10-29T16:57:52.635" v="4218" actId="1076"/>
          <ac:picMkLst>
            <pc:docMk/>
            <pc:sldMk cId="4003375754" sldId="264"/>
            <ac:picMk id="1026" creationId="{B937EED2-0178-ED59-9489-ABAF27BBB19A}"/>
          </ac:picMkLst>
        </pc:picChg>
        <pc:picChg chg="add mod">
          <ac:chgData name="YOLANDA ALIAGA MAZAS" userId="1d5ad5113364242e" providerId="LiveId" clId="{B00834A7-C719-45E8-A524-EE06DA64D55F}" dt="2023-10-29T16:57:50.977" v="4217" actId="1076"/>
          <ac:picMkLst>
            <pc:docMk/>
            <pc:sldMk cId="4003375754" sldId="264"/>
            <ac:picMk id="1028" creationId="{76618974-1D98-B0DC-82B5-EC88F1428E5F}"/>
          </ac:picMkLst>
        </pc:picChg>
        <pc:picChg chg="add del">
          <ac:chgData name="YOLANDA ALIAGA MAZAS" userId="1d5ad5113364242e" providerId="LiveId" clId="{B00834A7-C719-45E8-A524-EE06DA64D55F}" dt="2023-10-29T16:54:40.511" v="4023"/>
          <ac:picMkLst>
            <pc:docMk/>
            <pc:sldMk cId="4003375754" sldId="264"/>
            <ac:picMk id="1030" creationId="{418EE55E-FF3D-21DC-5B12-441FBC8FB558}"/>
          </ac:picMkLst>
        </pc:picChg>
        <pc:picChg chg="add mod">
          <ac:chgData name="YOLANDA ALIAGA MAZAS" userId="1d5ad5113364242e" providerId="LiveId" clId="{B00834A7-C719-45E8-A524-EE06DA64D55F}" dt="2023-10-29T16:57:37.703" v="4211" actId="1076"/>
          <ac:picMkLst>
            <pc:docMk/>
            <pc:sldMk cId="4003375754" sldId="264"/>
            <ac:picMk id="1032" creationId="{DB33EDEA-92F5-2058-1069-BB9ACE1DEB35}"/>
          </ac:picMkLst>
        </pc:picChg>
        <pc:picChg chg="add mod">
          <ac:chgData name="YOLANDA ALIAGA MAZAS" userId="1d5ad5113364242e" providerId="LiveId" clId="{B00834A7-C719-45E8-A524-EE06DA64D55F}" dt="2023-10-29T16:58:14.137" v="4224" actId="1076"/>
          <ac:picMkLst>
            <pc:docMk/>
            <pc:sldMk cId="4003375754" sldId="264"/>
            <ac:picMk id="1034" creationId="{7299ADA3-EC67-71C6-DEF5-D894D74D0488}"/>
          </ac:picMkLst>
        </pc:picChg>
      </pc:sldChg>
      <pc:sldChg chg="del">
        <pc:chgData name="YOLANDA ALIAGA MAZAS" userId="1d5ad5113364242e" providerId="LiveId" clId="{B00834A7-C719-45E8-A524-EE06DA64D55F}" dt="2023-11-01T18:28:39.053" v="17038" actId="2696"/>
        <pc:sldMkLst>
          <pc:docMk/>
          <pc:sldMk cId="111843988" sldId="265"/>
        </pc:sldMkLst>
      </pc:sldChg>
      <pc:sldChg chg="addSp delSp modSp new mod ord">
        <pc:chgData name="YOLANDA ALIAGA MAZAS" userId="1d5ad5113364242e" providerId="LiveId" clId="{B00834A7-C719-45E8-A524-EE06DA64D55F}" dt="2023-10-29T19:28:12.552" v="5632" actId="166"/>
        <pc:sldMkLst>
          <pc:docMk/>
          <pc:sldMk cId="3679004323" sldId="265"/>
        </pc:sldMkLst>
        <pc:spChg chg="del">
          <ac:chgData name="YOLANDA ALIAGA MAZAS" userId="1d5ad5113364242e" providerId="LiveId" clId="{B00834A7-C719-45E8-A524-EE06DA64D55F}" dt="2023-10-28T17:18:03.773" v="3417" actId="21"/>
          <ac:spMkLst>
            <pc:docMk/>
            <pc:sldMk cId="3679004323" sldId="265"/>
            <ac:spMk id="2" creationId="{8770BBF8-20FD-62F9-7FA2-8F1DA7301587}"/>
          </ac:spMkLst>
        </pc:spChg>
        <pc:spChg chg="del">
          <ac:chgData name="YOLANDA ALIAGA MAZAS" userId="1d5ad5113364242e" providerId="LiveId" clId="{B00834A7-C719-45E8-A524-EE06DA64D55F}" dt="2023-10-28T17:18:12.916" v="3418" actId="21"/>
          <ac:spMkLst>
            <pc:docMk/>
            <pc:sldMk cId="3679004323" sldId="265"/>
            <ac:spMk id="3" creationId="{36EEF02A-BF13-37AA-2B82-6C25F1AFF8FB}"/>
          </ac:spMkLst>
        </pc:spChg>
        <pc:spChg chg="add mod">
          <ac:chgData name="YOLANDA ALIAGA MAZAS" userId="1d5ad5113364242e" providerId="LiveId" clId="{B00834A7-C719-45E8-A524-EE06DA64D55F}" dt="2023-10-28T17:22:41.237" v="3559" actId="1076"/>
          <ac:spMkLst>
            <pc:docMk/>
            <pc:sldMk cId="3679004323" sldId="265"/>
            <ac:spMk id="4" creationId="{502417B5-61FA-1C41-BC9C-27D6F657D51F}"/>
          </ac:spMkLst>
        </pc:spChg>
        <pc:spChg chg="add mod">
          <ac:chgData name="YOLANDA ALIAGA MAZAS" userId="1d5ad5113364242e" providerId="LiveId" clId="{B00834A7-C719-45E8-A524-EE06DA64D55F}" dt="2023-10-28T17:24:13.297" v="3622" actId="1076"/>
          <ac:spMkLst>
            <pc:docMk/>
            <pc:sldMk cId="3679004323" sldId="265"/>
            <ac:spMk id="6" creationId="{96B5CDA8-C22E-1504-B41F-46C3BEAA425A}"/>
          </ac:spMkLst>
        </pc:spChg>
        <pc:spChg chg="add mod ord">
          <ac:chgData name="YOLANDA ALIAGA MAZAS" userId="1d5ad5113364242e" providerId="LiveId" clId="{B00834A7-C719-45E8-A524-EE06DA64D55F}" dt="2023-10-29T19:28:12.552" v="5632" actId="166"/>
          <ac:spMkLst>
            <pc:docMk/>
            <pc:sldMk cId="3679004323" sldId="265"/>
            <ac:spMk id="7" creationId="{3E94A0FD-B700-3D2C-8A6F-47C7CD4C42D1}"/>
          </ac:spMkLst>
        </pc:spChg>
        <pc:spChg chg="add mod">
          <ac:chgData name="YOLANDA ALIAGA MAZAS" userId="1d5ad5113364242e" providerId="LiveId" clId="{B00834A7-C719-45E8-A524-EE06DA64D55F}" dt="2023-10-28T17:24:47.144" v="3629" actId="1076"/>
          <ac:spMkLst>
            <pc:docMk/>
            <pc:sldMk cId="3679004323" sldId="265"/>
            <ac:spMk id="8" creationId="{32D3A925-CD31-3681-4843-8600F432A605}"/>
          </ac:spMkLst>
        </pc:spChg>
        <pc:spChg chg="add mod">
          <ac:chgData name="YOLANDA ALIAGA MAZAS" userId="1d5ad5113364242e" providerId="LiveId" clId="{B00834A7-C719-45E8-A524-EE06DA64D55F}" dt="2023-10-28T17:25:03.302" v="3633" actId="1076"/>
          <ac:spMkLst>
            <pc:docMk/>
            <pc:sldMk cId="3679004323" sldId="265"/>
            <ac:spMk id="9" creationId="{7FF51B62-0FCB-5093-4313-2408EB369466}"/>
          </ac:spMkLst>
        </pc:spChg>
        <pc:spChg chg="add mod">
          <ac:chgData name="YOLANDA ALIAGA MAZAS" userId="1d5ad5113364242e" providerId="LiveId" clId="{B00834A7-C719-45E8-A524-EE06DA64D55F}" dt="2023-10-29T19:27:05.384" v="5625" actId="1076"/>
          <ac:spMkLst>
            <pc:docMk/>
            <pc:sldMk cId="3679004323" sldId="265"/>
            <ac:spMk id="10" creationId="{9BB4B210-889A-B5D0-6A07-9E896A59C4FC}"/>
          </ac:spMkLst>
        </pc:spChg>
        <pc:spChg chg="add mod">
          <ac:chgData name="YOLANDA ALIAGA MAZAS" userId="1d5ad5113364242e" providerId="LiveId" clId="{B00834A7-C719-45E8-A524-EE06DA64D55F}" dt="2023-10-28T17:33:15.082" v="3668" actId="20577"/>
          <ac:spMkLst>
            <pc:docMk/>
            <pc:sldMk cId="3679004323" sldId="265"/>
            <ac:spMk id="16" creationId="{CFB146FE-FA06-48F3-128D-990A48B238BA}"/>
          </ac:spMkLst>
        </pc:spChg>
        <pc:picChg chg="add del mod">
          <ac:chgData name="YOLANDA ALIAGA MAZAS" userId="1d5ad5113364242e" providerId="LiveId" clId="{B00834A7-C719-45E8-A524-EE06DA64D55F}" dt="2023-10-28T17:24:05.910" v="3620" actId="21"/>
          <ac:picMkLst>
            <pc:docMk/>
            <pc:sldMk cId="3679004323" sldId="265"/>
            <ac:picMk id="5" creationId="{DBEE2193-2E40-ADDE-DAEE-9351EEAA7257}"/>
          </ac:picMkLst>
        </pc:picChg>
        <pc:cxnChg chg="add">
          <ac:chgData name="YOLANDA ALIAGA MAZAS" userId="1d5ad5113364242e" providerId="LiveId" clId="{B00834A7-C719-45E8-A524-EE06DA64D55F}" dt="2023-10-29T19:26:50.712" v="5619" actId="11529"/>
          <ac:cxnSpMkLst>
            <pc:docMk/>
            <pc:sldMk cId="3679004323" sldId="265"/>
            <ac:cxnSpMk id="3" creationId="{C07E56A7-72F6-F965-8C68-24D888D9C07C}"/>
          </ac:cxnSpMkLst>
        </pc:cxnChg>
        <pc:cxnChg chg="add mod">
          <ac:chgData name="YOLANDA ALIAGA MAZAS" userId="1d5ad5113364242e" providerId="LiveId" clId="{B00834A7-C719-45E8-A524-EE06DA64D55F}" dt="2023-10-29T19:27:01.236" v="5623" actId="1076"/>
          <ac:cxnSpMkLst>
            <pc:docMk/>
            <pc:sldMk cId="3679004323" sldId="265"/>
            <ac:cxnSpMk id="5" creationId="{D89B2521-DA66-0C2D-8223-61E5F371F9E2}"/>
          </ac:cxnSpMkLst>
        </pc:cxnChg>
        <pc:cxnChg chg="add del mod">
          <ac:chgData name="YOLANDA ALIAGA MAZAS" userId="1d5ad5113364242e" providerId="LiveId" clId="{B00834A7-C719-45E8-A524-EE06DA64D55F}" dt="2023-10-29T19:27:58.138" v="5630" actId="21"/>
          <ac:cxnSpMkLst>
            <pc:docMk/>
            <pc:sldMk cId="3679004323" sldId="265"/>
            <ac:cxnSpMk id="11" creationId="{E5D7C96F-1AF6-565C-DBB8-7431AEDFF822}"/>
          </ac:cxnSpMkLst>
        </pc:cxnChg>
        <pc:cxnChg chg="add mod">
          <ac:chgData name="YOLANDA ALIAGA MAZAS" userId="1d5ad5113364242e" providerId="LiveId" clId="{B00834A7-C719-45E8-A524-EE06DA64D55F}" dt="2023-10-28T17:24:53.014" v="3630" actId="14100"/>
          <ac:cxnSpMkLst>
            <pc:docMk/>
            <pc:sldMk cId="3679004323" sldId="265"/>
            <ac:cxnSpMk id="12" creationId="{217F2188-AC90-BD73-36DF-85ABC6CCB40F}"/>
          </ac:cxnSpMkLst>
        </pc:cxnChg>
        <pc:cxnChg chg="add mod">
          <ac:chgData name="YOLANDA ALIAGA MAZAS" userId="1d5ad5113364242e" providerId="LiveId" clId="{B00834A7-C719-45E8-A524-EE06DA64D55F}" dt="2023-10-28T17:24:59.982" v="3632" actId="1076"/>
          <ac:cxnSpMkLst>
            <pc:docMk/>
            <pc:sldMk cId="3679004323" sldId="265"/>
            <ac:cxnSpMk id="14" creationId="{8A8F88BE-C84B-1CE6-91BF-B9F3892BD24A}"/>
          </ac:cxnSpMkLst>
        </pc:cxnChg>
        <pc:cxnChg chg="add mod">
          <ac:chgData name="YOLANDA ALIAGA MAZAS" userId="1d5ad5113364242e" providerId="LiveId" clId="{B00834A7-C719-45E8-A524-EE06DA64D55F}" dt="2023-10-29T19:27:03.613" v="5624" actId="1076"/>
          <ac:cxnSpMkLst>
            <pc:docMk/>
            <pc:sldMk cId="3679004323" sldId="265"/>
            <ac:cxnSpMk id="15" creationId="{6C05B1DA-E245-CAFC-39D4-37775C0DE812}"/>
          </ac:cxnSpMkLst>
        </pc:cxnChg>
        <pc:cxnChg chg="add">
          <ac:chgData name="YOLANDA ALIAGA MAZAS" userId="1d5ad5113364242e" providerId="LiveId" clId="{B00834A7-C719-45E8-A524-EE06DA64D55F}" dt="2023-10-29T19:27:53.647" v="5629" actId="11529"/>
          <ac:cxnSpMkLst>
            <pc:docMk/>
            <pc:sldMk cId="3679004323" sldId="265"/>
            <ac:cxnSpMk id="17" creationId="{3925F26A-59AD-53B7-CC4A-64AB1CE12A90}"/>
          </ac:cxnSpMkLst>
        </pc:cxnChg>
      </pc:sldChg>
      <pc:sldChg chg="addSp delSp modSp new mod ord modAnim">
        <pc:chgData name="YOLANDA ALIAGA MAZAS" userId="1d5ad5113364242e" providerId="LiveId" clId="{B00834A7-C719-45E8-A524-EE06DA64D55F}" dt="2023-10-30T11:45:00.201" v="7445" actId="20577"/>
        <pc:sldMkLst>
          <pc:docMk/>
          <pc:sldMk cId="1175038888" sldId="266"/>
        </pc:sldMkLst>
        <pc:spChg chg="del">
          <ac:chgData name="YOLANDA ALIAGA MAZAS" userId="1d5ad5113364242e" providerId="LiveId" clId="{B00834A7-C719-45E8-A524-EE06DA64D55F}" dt="2023-10-29T20:34:26.792" v="6552"/>
          <ac:spMkLst>
            <pc:docMk/>
            <pc:sldMk cId="1175038888" sldId="266"/>
            <ac:spMk id="2" creationId="{E9616A7A-215A-85BC-489B-1A6318383D89}"/>
          </ac:spMkLst>
        </pc:spChg>
        <pc:spChg chg="add del">
          <ac:chgData name="YOLANDA ALIAGA MAZAS" userId="1d5ad5113364242e" providerId="LiveId" clId="{B00834A7-C719-45E8-A524-EE06DA64D55F}" dt="2023-10-30T11:43:26.547" v="7422" actId="21"/>
          <ac:spMkLst>
            <pc:docMk/>
            <pc:sldMk cId="1175038888" sldId="266"/>
            <ac:spMk id="2" creationId="{FFD660C6-C4E8-BE5C-D46D-789484D6D0BE}"/>
          </ac:spMkLst>
        </pc:spChg>
        <pc:spChg chg="mod">
          <ac:chgData name="YOLANDA ALIAGA MAZAS" userId="1d5ad5113364242e" providerId="LiveId" clId="{B00834A7-C719-45E8-A524-EE06DA64D55F}" dt="2023-10-30T11:45:00.201" v="7445" actId="20577"/>
          <ac:spMkLst>
            <pc:docMk/>
            <pc:sldMk cId="1175038888" sldId="266"/>
            <ac:spMk id="3" creationId="{85B82F2F-C74C-6AD1-9FA5-938D23C60B56}"/>
          </ac:spMkLst>
        </pc:spChg>
        <pc:spChg chg="add mod">
          <ac:chgData name="YOLANDA ALIAGA MAZAS" userId="1d5ad5113364242e" providerId="LiveId" clId="{B00834A7-C719-45E8-A524-EE06DA64D55F}" dt="2023-10-30T11:15:19.653" v="7214" actId="20577"/>
          <ac:spMkLst>
            <pc:docMk/>
            <pc:sldMk cId="1175038888" sldId="266"/>
            <ac:spMk id="4" creationId="{F00D4098-DCD6-4DEA-08DF-7ED601816729}"/>
          </ac:spMkLst>
        </pc:spChg>
        <pc:spChg chg="add del mod">
          <ac:chgData name="YOLANDA ALIAGA MAZAS" userId="1d5ad5113364242e" providerId="LiveId" clId="{B00834A7-C719-45E8-A524-EE06DA64D55F}" dt="2023-10-30T11:43:41.979" v="7425" actId="21"/>
          <ac:spMkLst>
            <pc:docMk/>
            <pc:sldMk cId="1175038888" sldId="266"/>
            <ac:spMk id="5" creationId="{FC68DCA6-F779-B849-4A80-BA2925C58A5A}"/>
          </ac:spMkLst>
        </pc:spChg>
        <pc:spChg chg="add mod">
          <ac:chgData name="YOLANDA ALIAGA MAZAS" userId="1d5ad5113364242e" providerId="LiveId" clId="{B00834A7-C719-45E8-A524-EE06DA64D55F}" dt="2023-10-30T11:44:48.734" v="7442" actId="1076"/>
          <ac:spMkLst>
            <pc:docMk/>
            <pc:sldMk cId="1175038888" sldId="266"/>
            <ac:spMk id="7" creationId="{EFBAEC60-F94D-D987-122D-E8694BED586D}"/>
          </ac:spMkLst>
        </pc:spChg>
        <pc:picChg chg="add mod">
          <ac:chgData name="YOLANDA ALIAGA MAZAS" userId="1d5ad5113364242e" providerId="LiveId" clId="{B00834A7-C719-45E8-A524-EE06DA64D55F}" dt="2023-10-30T11:44:00.260" v="7432" actId="1076"/>
          <ac:picMkLst>
            <pc:docMk/>
            <pc:sldMk cId="1175038888" sldId="266"/>
            <ac:picMk id="6" creationId="{7B3E0F03-6666-88CD-240A-C4EA9506F349}"/>
          </ac:picMkLst>
        </pc:picChg>
        <pc:picChg chg="add mod">
          <ac:chgData name="YOLANDA ALIAGA MAZAS" userId="1d5ad5113364242e" providerId="LiveId" clId="{B00834A7-C719-45E8-A524-EE06DA64D55F}" dt="2023-10-30T11:16:03.810" v="7222" actId="1076"/>
          <ac:picMkLst>
            <pc:docMk/>
            <pc:sldMk cId="1175038888" sldId="266"/>
            <ac:picMk id="1026" creationId="{A716E511-A629-D169-FB6A-F989FD8F3FB6}"/>
          </ac:picMkLst>
        </pc:picChg>
      </pc:sldChg>
      <pc:sldChg chg="addSp delSp modSp new del mod ord modAnim">
        <pc:chgData name="YOLANDA ALIAGA MAZAS" userId="1d5ad5113364242e" providerId="LiveId" clId="{B00834A7-C719-45E8-A524-EE06DA64D55F}" dt="2023-11-04T17:38:23.139" v="20943" actId="2696"/>
        <pc:sldMkLst>
          <pc:docMk/>
          <pc:sldMk cId="3557871015" sldId="267"/>
        </pc:sldMkLst>
        <pc:spChg chg="mod">
          <ac:chgData name="YOLANDA ALIAGA MAZAS" userId="1d5ad5113364242e" providerId="LiveId" clId="{B00834A7-C719-45E8-A524-EE06DA64D55F}" dt="2023-10-30T14:03:12.596" v="7482" actId="20577"/>
          <ac:spMkLst>
            <pc:docMk/>
            <pc:sldMk cId="3557871015" sldId="267"/>
            <ac:spMk id="2" creationId="{ED491B12-988B-D38A-69EF-595232B61B52}"/>
          </ac:spMkLst>
        </pc:spChg>
        <pc:spChg chg="del mod">
          <ac:chgData name="YOLANDA ALIAGA MAZAS" userId="1d5ad5113364242e" providerId="LiveId" clId="{B00834A7-C719-45E8-A524-EE06DA64D55F}" dt="2023-10-29T20:28:28.471" v="6160" actId="21"/>
          <ac:spMkLst>
            <pc:docMk/>
            <pc:sldMk cId="3557871015" sldId="267"/>
            <ac:spMk id="3" creationId="{C528520B-2A88-F218-8598-BD5DAA6F72E0}"/>
          </ac:spMkLst>
        </pc:spChg>
        <pc:spChg chg="add mod">
          <ac:chgData name="YOLANDA ALIAGA MAZAS" userId="1d5ad5113364242e" providerId="LiveId" clId="{B00834A7-C719-45E8-A524-EE06DA64D55F}" dt="2023-11-01T11:56:33.954" v="11738" actId="1076"/>
          <ac:spMkLst>
            <pc:docMk/>
            <pc:sldMk cId="3557871015" sldId="267"/>
            <ac:spMk id="3" creationId="{CB207962-DE3F-EA88-1D7B-758520827462}"/>
          </ac:spMkLst>
        </pc:spChg>
        <pc:spChg chg="add mod">
          <ac:chgData name="YOLANDA ALIAGA MAZAS" userId="1d5ad5113364242e" providerId="LiveId" clId="{B00834A7-C719-45E8-A524-EE06DA64D55F}" dt="2023-11-01T11:56:26.401" v="11735" actId="1076"/>
          <ac:spMkLst>
            <pc:docMk/>
            <pc:sldMk cId="3557871015" sldId="267"/>
            <ac:spMk id="4" creationId="{01006482-0541-4D9D-4D81-5B112EBE78B5}"/>
          </ac:spMkLst>
        </pc:spChg>
        <pc:spChg chg="add mod">
          <ac:chgData name="YOLANDA ALIAGA MAZAS" userId="1d5ad5113364242e" providerId="LiveId" clId="{B00834A7-C719-45E8-A524-EE06DA64D55F}" dt="2023-11-01T11:56:28.601" v="11736" actId="1076"/>
          <ac:spMkLst>
            <pc:docMk/>
            <pc:sldMk cId="3557871015" sldId="267"/>
            <ac:spMk id="5" creationId="{35E06365-B654-2F55-9E74-CFDA3618C728}"/>
          </ac:spMkLst>
        </pc:spChg>
        <pc:spChg chg="add mod">
          <ac:chgData name="YOLANDA ALIAGA MAZAS" userId="1d5ad5113364242e" providerId="LiveId" clId="{B00834A7-C719-45E8-A524-EE06DA64D55F}" dt="2023-11-01T11:56:31.620" v="11737" actId="1076"/>
          <ac:spMkLst>
            <pc:docMk/>
            <pc:sldMk cId="3557871015" sldId="267"/>
            <ac:spMk id="6" creationId="{993416A4-09DA-10B1-EAAE-82B0C0D82604}"/>
          </ac:spMkLst>
        </pc:spChg>
        <pc:picChg chg="add mod">
          <ac:chgData name="YOLANDA ALIAGA MAZAS" userId="1d5ad5113364242e" providerId="LiveId" clId="{B00834A7-C719-45E8-A524-EE06DA64D55F}" dt="2023-11-01T11:56:43.418" v="11741" actId="1076"/>
          <ac:picMkLst>
            <pc:docMk/>
            <pc:sldMk cId="3557871015" sldId="267"/>
            <ac:picMk id="7" creationId="{639CAA81-05A4-F629-C439-276318AD82B7}"/>
          </ac:picMkLst>
        </pc:picChg>
        <pc:picChg chg="del">
          <ac:chgData name="YOLANDA ALIAGA MAZAS" userId="1d5ad5113364242e" providerId="LiveId" clId="{B00834A7-C719-45E8-A524-EE06DA64D55F}" dt="2023-10-29T20:36:19.699" v="6600"/>
          <ac:picMkLst>
            <pc:docMk/>
            <pc:sldMk cId="3557871015" sldId="267"/>
            <ac:picMk id="9" creationId="{294D168A-1752-E61D-BE48-898D96C9C669}"/>
          </ac:picMkLst>
        </pc:picChg>
        <pc:picChg chg="add del mod">
          <ac:chgData name="YOLANDA ALIAGA MAZAS" userId="1d5ad5113364242e" providerId="LiveId" clId="{B00834A7-C719-45E8-A524-EE06DA64D55F}" dt="2023-11-01T11:56:14.236" v="11730" actId="21"/>
          <ac:picMkLst>
            <pc:docMk/>
            <pc:sldMk cId="3557871015" sldId="267"/>
            <ac:picMk id="5122" creationId="{46A6E4C5-9EEF-4834-6E59-3C1CC776827E}"/>
          </ac:picMkLst>
        </pc:picChg>
        <pc:cxnChg chg="add del mod">
          <ac:chgData name="YOLANDA ALIAGA MAZAS" userId="1d5ad5113364242e" providerId="LiveId" clId="{B00834A7-C719-45E8-A524-EE06DA64D55F}" dt="2023-11-01T11:55:56.853" v="11729" actId="21"/>
          <ac:cxnSpMkLst>
            <pc:docMk/>
            <pc:sldMk cId="3557871015" sldId="267"/>
            <ac:cxnSpMk id="8" creationId="{813DDC6D-6374-C021-9E91-9D6291490B1C}"/>
          </ac:cxnSpMkLst>
        </pc:cxnChg>
      </pc:sldChg>
      <pc:sldChg chg="addSp modSp add del mod setBg modAnim replTag">
        <pc:chgData name="YOLANDA ALIAGA MAZAS" userId="1d5ad5113364242e" providerId="LiveId" clId="{B00834A7-C719-45E8-A524-EE06DA64D55F}" dt="2023-10-29T18:25:14.439" v="4480" actId="2696"/>
        <pc:sldMkLst>
          <pc:docMk/>
          <pc:sldMk cId="2658808837" sldId="268"/>
        </pc:sldMkLst>
        <pc:spChg chg="add mod replST">
          <ac:chgData name="YOLANDA ALIAGA MAZAS" userId="1d5ad5113364242e" providerId="LiveId" clId="{B00834A7-C719-45E8-A524-EE06DA64D55F}" dt="2023-10-28T19:30:19.533" v="3714"/>
          <ac:spMkLst>
            <pc:docMk/>
            <pc:sldMk cId="2658808837" sldId="268"/>
            <ac:spMk id="6" creationId="{199BD658-637F-D939-E76F-89383BF898C6}"/>
          </ac:spMkLst>
        </pc:spChg>
        <pc:spChg chg="add mod replST">
          <ac:chgData name="YOLANDA ALIAGA MAZAS" userId="1d5ad5113364242e" providerId="LiveId" clId="{B00834A7-C719-45E8-A524-EE06DA64D55F}" dt="2023-10-28T19:30:19.541" v="3724"/>
          <ac:spMkLst>
            <pc:docMk/>
            <pc:sldMk cId="2658808837" sldId="268"/>
            <ac:spMk id="7" creationId="{930E96A6-B197-5108-B7D0-C4BE05B697A0}"/>
          </ac:spMkLst>
        </pc:spChg>
        <pc:picChg chg="add mod replST">
          <ac:chgData name="YOLANDA ALIAGA MAZAS" userId="1d5ad5113364242e" providerId="LiveId" clId="{B00834A7-C719-45E8-A524-EE06DA64D55F}" dt="2023-10-28T19:30:19.046" v="3701"/>
          <ac:picMkLst>
            <pc:docMk/>
            <pc:sldMk cId="2658808837" sldId="268"/>
            <ac:picMk id="3" creationId="{DF44C245-6571-AD58-4A41-6533DDA4A03F}"/>
          </ac:picMkLst>
        </pc:picChg>
        <pc:picChg chg="add mod replST">
          <ac:chgData name="YOLANDA ALIAGA MAZAS" userId="1d5ad5113364242e" providerId="LiveId" clId="{B00834A7-C719-45E8-A524-EE06DA64D55F}" dt="2023-10-28T19:30:19.480" v="3705"/>
          <ac:picMkLst>
            <pc:docMk/>
            <pc:sldMk cId="2658808837" sldId="268"/>
            <ac:picMk id="5" creationId="{06C59A9A-96E4-A091-0E03-36731E16DDC8}"/>
          </ac:picMkLst>
        </pc:picChg>
      </pc:sldChg>
      <pc:sldChg chg="addSp modSp add del mod ord setBg modAnim replTag">
        <pc:chgData name="YOLANDA ALIAGA MAZAS" userId="1d5ad5113364242e" providerId="LiveId" clId="{B00834A7-C719-45E8-A524-EE06DA64D55F}" dt="2023-10-29T16:43:38.885" v="3830" actId="2696"/>
        <pc:sldMkLst>
          <pc:docMk/>
          <pc:sldMk cId="3847287336" sldId="269"/>
        </pc:sldMkLst>
        <pc:spChg chg="add mod replST">
          <ac:chgData name="YOLANDA ALIAGA MAZAS" userId="1d5ad5113364242e" providerId="LiveId" clId="{B00834A7-C719-45E8-A524-EE06DA64D55F}" dt="2023-10-28T19:33:20.356" v="3751"/>
          <ac:spMkLst>
            <pc:docMk/>
            <pc:sldMk cId="3847287336" sldId="269"/>
            <ac:spMk id="6" creationId="{8FC52063-48B8-B802-4476-754C2BFCF2E4}"/>
          </ac:spMkLst>
        </pc:spChg>
        <pc:spChg chg="add mod replST">
          <ac:chgData name="YOLANDA ALIAGA MAZAS" userId="1d5ad5113364242e" providerId="LiveId" clId="{B00834A7-C719-45E8-A524-EE06DA64D55F}" dt="2023-10-28T19:33:20.363" v="3761"/>
          <ac:spMkLst>
            <pc:docMk/>
            <pc:sldMk cId="3847287336" sldId="269"/>
            <ac:spMk id="7" creationId="{FA5EEA35-DA8E-AE4E-07B6-40EE9C7A8357}"/>
          </ac:spMkLst>
        </pc:spChg>
        <pc:picChg chg="add mod replST">
          <ac:chgData name="YOLANDA ALIAGA MAZAS" userId="1d5ad5113364242e" providerId="LiveId" clId="{B00834A7-C719-45E8-A524-EE06DA64D55F}" dt="2023-10-28T19:33:20.168" v="3738"/>
          <ac:picMkLst>
            <pc:docMk/>
            <pc:sldMk cId="3847287336" sldId="269"/>
            <ac:picMk id="3" creationId="{0B6DBD65-9755-0D16-03A1-BD2E208D8D88}"/>
          </ac:picMkLst>
        </pc:picChg>
        <pc:picChg chg="add mod replST">
          <ac:chgData name="YOLANDA ALIAGA MAZAS" userId="1d5ad5113364242e" providerId="LiveId" clId="{B00834A7-C719-45E8-A524-EE06DA64D55F}" dt="2023-10-28T19:33:20.356" v="3742"/>
          <ac:picMkLst>
            <pc:docMk/>
            <pc:sldMk cId="3847287336" sldId="269"/>
            <ac:picMk id="5" creationId="{8D16EEFF-29DC-4C43-9D42-E7689B0DD8DC}"/>
          </ac:picMkLst>
        </pc:picChg>
      </pc:sldChg>
      <pc:sldChg chg="new del">
        <pc:chgData name="YOLANDA ALIAGA MAZAS" userId="1d5ad5113364242e" providerId="LiveId" clId="{B00834A7-C719-45E8-A524-EE06DA64D55F}" dt="2023-10-28T19:37:21.063" v="3806" actId="2696"/>
        <pc:sldMkLst>
          <pc:docMk/>
          <pc:sldMk cId="2927407514" sldId="270"/>
        </pc:sldMkLst>
      </pc:sldChg>
      <pc:sldChg chg="addSp modSp add del mod setBg replTag">
        <pc:chgData name="YOLANDA ALIAGA MAZAS" userId="1d5ad5113364242e" providerId="LiveId" clId="{B00834A7-C719-45E8-A524-EE06DA64D55F}" dt="2023-10-29T18:25:07.947" v="4478" actId="2696"/>
        <pc:sldMkLst>
          <pc:docMk/>
          <pc:sldMk cId="2710898176" sldId="271"/>
        </pc:sldMkLst>
        <pc:spChg chg="add mod replST">
          <ac:chgData name="YOLANDA ALIAGA MAZAS" userId="1d5ad5113364242e" providerId="LiveId" clId="{B00834A7-C719-45E8-A524-EE06DA64D55F}" dt="2023-10-28T19:37:18.385" v="3791"/>
          <ac:spMkLst>
            <pc:docMk/>
            <pc:sldMk cId="2710898176" sldId="271"/>
            <ac:spMk id="6" creationId="{B4B4DB24-BA31-30C7-3D47-9B6D20BEAAE5}"/>
          </ac:spMkLst>
        </pc:spChg>
        <pc:spChg chg="add mod replST">
          <ac:chgData name="YOLANDA ALIAGA MAZAS" userId="1d5ad5113364242e" providerId="LiveId" clId="{B00834A7-C719-45E8-A524-EE06DA64D55F}" dt="2023-10-28T19:37:18.385" v="3801"/>
          <ac:spMkLst>
            <pc:docMk/>
            <pc:sldMk cId="2710898176" sldId="271"/>
            <ac:spMk id="7" creationId="{61A03B79-107D-EE53-8652-F3C1ED76224D}"/>
          </ac:spMkLst>
        </pc:spChg>
        <pc:picChg chg="add mod replST">
          <ac:chgData name="YOLANDA ALIAGA MAZAS" userId="1d5ad5113364242e" providerId="LiveId" clId="{B00834A7-C719-45E8-A524-EE06DA64D55F}" dt="2023-10-28T19:37:17.869" v="3778"/>
          <ac:picMkLst>
            <pc:docMk/>
            <pc:sldMk cId="2710898176" sldId="271"/>
            <ac:picMk id="3" creationId="{85C336BA-A581-1BE9-3141-4DDF1F145A22}"/>
          </ac:picMkLst>
        </pc:picChg>
        <pc:picChg chg="add mod replST">
          <ac:chgData name="YOLANDA ALIAGA MAZAS" userId="1d5ad5113364242e" providerId="LiveId" clId="{B00834A7-C719-45E8-A524-EE06DA64D55F}" dt="2023-10-28T19:37:18.379" v="3782"/>
          <ac:picMkLst>
            <pc:docMk/>
            <pc:sldMk cId="2710898176" sldId="271"/>
            <ac:picMk id="5" creationId="{4EF6F3B0-CBF3-66F2-6EB2-0DC8384EF8D7}"/>
          </ac:picMkLst>
        </pc:picChg>
      </pc:sldChg>
      <pc:sldChg chg="addSp delSp modSp new del mod ord">
        <pc:chgData name="YOLANDA ALIAGA MAZAS" userId="1d5ad5113364242e" providerId="LiveId" clId="{B00834A7-C719-45E8-A524-EE06DA64D55F}" dt="2023-11-05T08:59:25.023" v="23846" actId="2696"/>
        <pc:sldMkLst>
          <pc:docMk/>
          <pc:sldMk cId="2046556567" sldId="272"/>
        </pc:sldMkLst>
        <pc:spChg chg="del">
          <ac:chgData name="YOLANDA ALIAGA MAZAS" userId="1d5ad5113364242e" providerId="LiveId" clId="{B00834A7-C719-45E8-A524-EE06DA64D55F}" dt="2023-10-29T16:48:57.120" v="3835" actId="21"/>
          <ac:spMkLst>
            <pc:docMk/>
            <pc:sldMk cId="2046556567" sldId="272"/>
            <ac:spMk id="2" creationId="{E47F0CA8-3B8D-C0C1-E3CB-E5334D748826}"/>
          </ac:spMkLst>
        </pc:spChg>
        <pc:spChg chg="del">
          <ac:chgData name="YOLANDA ALIAGA MAZAS" userId="1d5ad5113364242e" providerId="LiveId" clId="{B00834A7-C719-45E8-A524-EE06DA64D55F}" dt="2023-10-29T16:49:00.097" v="3836" actId="21"/>
          <ac:spMkLst>
            <pc:docMk/>
            <pc:sldMk cId="2046556567" sldId="272"/>
            <ac:spMk id="3" creationId="{4D7FCF60-717E-2AC8-3974-E941F0439BB5}"/>
          </ac:spMkLst>
        </pc:spChg>
        <pc:picChg chg="add mod">
          <ac:chgData name="YOLANDA ALIAGA MAZAS" userId="1d5ad5113364242e" providerId="LiveId" clId="{B00834A7-C719-45E8-A524-EE06DA64D55F}" dt="2023-10-29T16:49:26.393" v="3875" actId="1076"/>
          <ac:picMkLst>
            <pc:docMk/>
            <pc:sldMk cId="2046556567" sldId="272"/>
            <ac:picMk id="5" creationId="{6EB71C53-8691-34BC-6CD7-898563E65060}"/>
          </ac:picMkLst>
        </pc:picChg>
      </pc:sldChg>
      <pc:sldChg chg="addSp delSp modSp del mod">
        <pc:chgData name="YOLANDA ALIAGA MAZAS" userId="1d5ad5113364242e" providerId="LiveId" clId="{B00834A7-C719-45E8-A524-EE06DA64D55F}" dt="2023-11-01T10:45:01.204" v="10033" actId="2696"/>
        <pc:sldMkLst>
          <pc:docMk/>
          <pc:sldMk cId="983095613" sldId="273"/>
        </pc:sldMkLst>
        <pc:spChg chg="add del mod">
          <ac:chgData name="YOLANDA ALIAGA MAZAS" userId="1d5ad5113364242e" providerId="LiveId" clId="{B00834A7-C719-45E8-A524-EE06DA64D55F}" dt="2023-11-01T10:44:40.635" v="10032"/>
          <ac:spMkLst>
            <pc:docMk/>
            <pc:sldMk cId="983095613" sldId="273"/>
            <ac:spMk id="2" creationId="{7E30D69F-CDB4-D7F7-E155-62BD1D73FF5E}"/>
          </ac:spMkLst>
        </pc:spChg>
        <pc:spChg chg="del mod">
          <ac:chgData name="YOLANDA ALIAGA MAZAS" userId="1d5ad5113364242e" providerId="LiveId" clId="{B00834A7-C719-45E8-A524-EE06DA64D55F}" dt="2023-11-01T07:47:16.616" v="7923" actId="21"/>
          <ac:spMkLst>
            <pc:docMk/>
            <pc:sldMk cId="983095613" sldId="273"/>
            <ac:spMk id="5" creationId="{DBEEBF91-1FFF-CCFA-2E0C-5CE9FEBCF733}"/>
          </ac:spMkLst>
        </pc:spChg>
        <pc:picChg chg="mod">
          <ac:chgData name="YOLANDA ALIAGA MAZAS" userId="1d5ad5113364242e" providerId="LiveId" clId="{B00834A7-C719-45E8-A524-EE06DA64D55F}" dt="2023-11-01T10:32:32.914" v="10029" actId="14100"/>
          <ac:picMkLst>
            <pc:docMk/>
            <pc:sldMk cId="983095613" sldId="273"/>
            <ac:picMk id="4" creationId="{32677993-DE4A-A051-BA72-722B91DDE3A5}"/>
          </ac:picMkLst>
        </pc:picChg>
      </pc:sldChg>
      <pc:sldChg chg="addSp delSp modSp new mod ord">
        <pc:chgData name="YOLANDA ALIAGA MAZAS" userId="1d5ad5113364242e" providerId="LiveId" clId="{B00834A7-C719-45E8-A524-EE06DA64D55F}" dt="2023-10-29T19:29:06.735" v="5633" actId="14100"/>
        <pc:sldMkLst>
          <pc:docMk/>
          <pc:sldMk cId="2334927993" sldId="273"/>
        </pc:sldMkLst>
        <pc:spChg chg="del">
          <ac:chgData name="YOLANDA ALIAGA MAZAS" userId="1d5ad5113364242e" providerId="LiveId" clId="{B00834A7-C719-45E8-A524-EE06DA64D55F}" dt="2023-10-29T16:50:37.689" v="3879" actId="21"/>
          <ac:spMkLst>
            <pc:docMk/>
            <pc:sldMk cId="2334927993" sldId="273"/>
            <ac:spMk id="2" creationId="{948C1DAA-8007-C635-B8AA-5F35C0148164}"/>
          </ac:spMkLst>
        </pc:spChg>
        <pc:spChg chg="del">
          <ac:chgData name="YOLANDA ALIAGA MAZAS" userId="1d5ad5113364242e" providerId="LiveId" clId="{B00834A7-C719-45E8-A524-EE06DA64D55F}" dt="2023-10-29T16:50:42.411" v="3880" actId="21"/>
          <ac:spMkLst>
            <pc:docMk/>
            <pc:sldMk cId="2334927993" sldId="273"/>
            <ac:spMk id="3" creationId="{AC3A39EE-1827-984A-0456-D14AE49172C9}"/>
          </ac:spMkLst>
        </pc:spChg>
        <pc:spChg chg="add mod">
          <ac:chgData name="YOLANDA ALIAGA MAZAS" userId="1d5ad5113364242e" providerId="LiveId" clId="{B00834A7-C719-45E8-A524-EE06DA64D55F}" dt="2023-10-29T17:02:13.830" v="4327" actId="767"/>
          <ac:spMkLst>
            <pc:docMk/>
            <pc:sldMk cId="2334927993" sldId="273"/>
            <ac:spMk id="5" creationId="{DBEEBF91-1FFF-CCFA-2E0C-5CE9FEBCF733}"/>
          </ac:spMkLst>
        </pc:spChg>
        <pc:spChg chg="add mod">
          <ac:chgData name="YOLANDA ALIAGA MAZAS" userId="1d5ad5113364242e" providerId="LiveId" clId="{B00834A7-C719-45E8-A524-EE06DA64D55F}" dt="2023-10-29T19:29:06.735" v="5633" actId="14100"/>
          <ac:spMkLst>
            <pc:docMk/>
            <pc:sldMk cId="2334927993" sldId="273"/>
            <ac:spMk id="6" creationId="{34CD8404-A427-2332-CBEE-7B8836EBEB32}"/>
          </ac:spMkLst>
        </pc:spChg>
        <pc:picChg chg="add mod">
          <ac:chgData name="YOLANDA ALIAGA MAZAS" userId="1d5ad5113364242e" providerId="LiveId" clId="{B00834A7-C719-45E8-A524-EE06DA64D55F}" dt="2023-10-29T17:06:35.321" v="4406" actId="1076"/>
          <ac:picMkLst>
            <pc:docMk/>
            <pc:sldMk cId="2334927993" sldId="273"/>
            <ac:picMk id="4" creationId="{32677993-DE4A-A051-BA72-722B91DDE3A5}"/>
          </ac:picMkLst>
        </pc:picChg>
      </pc:sldChg>
      <pc:sldChg chg="addSp delSp modSp del mod">
        <pc:chgData name="YOLANDA ALIAGA MAZAS" userId="1d5ad5113364242e" providerId="LiveId" clId="{B00834A7-C719-45E8-A524-EE06DA64D55F}" dt="2023-11-01T13:08:22.586" v="12421" actId="2696"/>
        <pc:sldMkLst>
          <pc:docMk/>
          <pc:sldMk cId="2924497182" sldId="273"/>
        </pc:sldMkLst>
        <pc:spChg chg="add del mod">
          <ac:chgData name="YOLANDA ALIAGA MAZAS" userId="1d5ad5113364242e" providerId="LiveId" clId="{B00834A7-C719-45E8-A524-EE06DA64D55F}" dt="2023-11-01T13:08:08.177" v="12419" actId="21"/>
          <ac:spMkLst>
            <pc:docMk/>
            <pc:sldMk cId="2924497182" sldId="273"/>
            <ac:spMk id="2" creationId="{76119FAB-A046-3FAB-6B5F-5A89101F6DB3}"/>
          </ac:spMkLst>
        </pc:spChg>
        <pc:spChg chg="add mod">
          <ac:chgData name="YOLANDA ALIAGA MAZAS" userId="1d5ad5113364242e" providerId="LiveId" clId="{B00834A7-C719-45E8-A524-EE06DA64D55F}" dt="2023-11-01T13:08:12.482" v="12420" actId="14100"/>
          <ac:spMkLst>
            <pc:docMk/>
            <pc:sldMk cId="2924497182" sldId="273"/>
            <ac:spMk id="3" creationId="{AF4A1613-11BC-AAB1-2D39-649155062894}"/>
          </ac:spMkLst>
        </pc:spChg>
      </pc:sldChg>
      <pc:sldChg chg="addSp modSp mod modAnim">
        <pc:chgData name="YOLANDA ALIAGA MAZAS" userId="1d5ad5113364242e" providerId="LiveId" clId="{B00834A7-C719-45E8-A524-EE06DA64D55F}" dt="2023-11-04T18:05:10.631" v="21310" actId="404"/>
        <pc:sldMkLst>
          <pc:docMk/>
          <pc:sldMk cId="4125956003" sldId="273"/>
        </pc:sldMkLst>
        <pc:spChg chg="mod">
          <ac:chgData name="YOLANDA ALIAGA MAZAS" userId="1d5ad5113364242e" providerId="LiveId" clId="{B00834A7-C719-45E8-A524-EE06DA64D55F}" dt="2023-11-04T17:33:55.818" v="20942" actId="1076"/>
          <ac:spMkLst>
            <pc:docMk/>
            <pc:sldMk cId="4125956003" sldId="273"/>
            <ac:spMk id="3" creationId="{AF4A1613-11BC-AAB1-2D39-649155062894}"/>
          </ac:spMkLst>
        </pc:spChg>
        <pc:spChg chg="add mod">
          <ac:chgData name="YOLANDA ALIAGA MAZAS" userId="1d5ad5113364242e" providerId="LiveId" clId="{B00834A7-C719-45E8-A524-EE06DA64D55F}" dt="2023-11-04T18:05:10.631" v="21310" actId="404"/>
          <ac:spMkLst>
            <pc:docMk/>
            <pc:sldMk cId="4125956003" sldId="273"/>
            <ac:spMk id="5" creationId="{FD3F5918-6374-27F2-5348-32FA179EB6AD}"/>
          </ac:spMkLst>
        </pc:spChg>
        <pc:picChg chg="add mod">
          <ac:chgData name="YOLANDA ALIAGA MAZAS" userId="1d5ad5113364242e" providerId="LiveId" clId="{B00834A7-C719-45E8-A524-EE06DA64D55F}" dt="2023-11-04T17:33:51.693" v="20940" actId="1076"/>
          <ac:picMkLst>
            <pc:docMk/>
            <pc:sldMk cId="4125956003" sldId="273"/>
            <ac:picMk id="2" creationId="{27D8E987-D119-F3DA-BCD3-4C1EF22A3B45}"/>
          </ac:picMkLst>
        </pc:picChg>
        <pc:picChg chg="mod">
          <ac:chgData name="YOLANDA ALIAGA MAZAS" userId="1d5ad5113364242e" providerId="LiveId" clId="{B00834A7-C719-45E8-A524-EE06DA64D55F}" dt="2023-11-01T16:19:22.414" v="12629" actId="1076"/>
          <ac:picMkLst>
            <pc:docMk/>
            <pc:sldMk cId="4125956003" sldId="273"/>
            <ac:picMk id="4" creationId="{32677993-DE4A-A051-BA72-722B91DDE3A5}"/>
          </ac:picMkLst>
        </pc:picChg>
      </pc:sldChg>
      <pc:sldChg chg="addSp delSp modSp add del mod setBg modAnim replTag">
        <pc:chgData name="YOLANDA ALIAGA MAZAS" userId="1d5ad5113364242e" providerId="LiveId" clId="{B00834A7-C719-45E8-A524-EE06DA64D55F}" dt="2023-10-29T18:25:11.328" v="4479" actId="2696"/>
        <pc:sldMkLst>
          <pc:docMk/>
          <pc:sldMk cId="129106403" sldId="274"/>
        </pc:sldMkLst>
        <pc:spChg chg="add mod replST">
          <ac:chgData name="YOLANDA ALIAGA MAZAS" userId="1d5ad5113364242e" providerId="LiveId" clId="{B00834A7-C719-45E8-A524-EE06DA64D55F}" dt="2023-10-29T17:13:44.492" v="4469"/>
          <ac:spMkLst>
            <pc:docMk/>
            <pc:sldMk cId="129106403" sldId="274"/>
            <ac:spMk id="6" creationId="{59001E57-11B9-ADF5-7CBC-4E69F7CE93AD}"/>
          </ac:spMkLst>
        </pc:spChg>
        <pc:spChg chg="add mod replST">
          <ac:chgData name="YOLANDA ALIAGA MAZAS" userId="1d5ad5113364242e" providerId="LiveId" clId="{B00834A7-C719-45E8-A524-EE06DA64D55F}" dt="2023-10-29T17:12:57.333" v="4440"/>
          <ac:spMkLst>
            <pc:docMk/>
            <pc:sldMk cId="129106403" sldId="274"/>
            <ac:spMk id="7" creationId="{D643A955-88CD-58D7-F044-70549E7727B2}"/>
          </ac:spMkLst>
        </pc:spChg>
        <pc:picChg chg="add mod replST">
          <ac:chgData name="YOLANDA ALIAGA MAZAS" userId="1d5ad5113364242e" providerId="LiveId" clId="{B00834A7-C719-45E8-A524-EE06DA64D55F}" dt="2023-10-29T17:12:57.169" v="4417"/>
          <ac:picMkLst>
            <pc:docMk/>
            <pc:sldMk cId="129106403" sldId="274"/>
            <ac:picMk id="3" creationId="{8188D169-81D0-0A11-2E13-463C173C74D3}"/>
          </ac:picMkLst>
        </pc:picChg>
        <pc:picChg chg="add del mod replST">
          <ac:chgData name="YOLANDA ALIAGA MAZAS" userId="1d5ad5113364242e" providerId="LiveId" clId="{B00834A7-C719-45E8-A524-EE06DA64D55F}" dt="2023-10-29T17:13:22.662" v="4455"/>
          <ac:picMkLst>
            <pc:docMk/>
            <pc:sldMk cId="129106403" sldId="274"/>
            <ac:picMk id="5" creationId="{E8CAB5BD-3412-FAEF-DF26-BFBFEC1127FB}"/>
          </ac:picMkLst>
        </pc:picChg>
        <pc:picChg chg="add del mod replST">
          <ac:chgData name="YOLANDA ALIAGA MAZAS" userId="1d5ad5113364242e" providerId="LiveId" clId="{B00834A7-C719-45E8-A524-EE06DA64D55F}" dt="2023-10-29T17:13:44.493" v="4471"/>
          <ac:picMkLst>
            <pc:docMk/>
            <pc:sldMk cId="129106403" sldId="274"/>
            <ac:picMk id="9" creationId="{364020B0-5A0B-7EB3-296C-134422041028}"/>
          </ac:picMkLst>
        </pc:picChg>
        <pc:picChg chg="add mod replST">
          <ac:chgData name="YOLANDA ALIAGA MAZAS" userId="1d5ad5113364242e" providerId="LiveId" clId="{B00834A7-C719-45E8-A524-EE06DA64D55F}" dt="2023-10-29T17:13:44.541" v="4475"/>
          <ac:picMkLst>
            <pc:docMk/>
            <pc:sldMk cId="129106403" sldId="274"/>
            <ac:picMk id="11" creationId="{388F8588-CF1E-8C2B-ADA1-F07DEBAA6B51}"/>
          </ac:picMkLst>
        </pc:picChg>
      </pc:sldChg>
      <pc:sldChg chg="addSp delSp modSp new del mod">
        <pc:chgData name="YOLANDA ALIAGA MAZAS" userId="1d5ad5113364242e" providerId="LiveId" clId="{B00834A7-C719-45E8-A524-EE06DA64D55F}" dt="2023-10-29T19:07:10.487" v="5391" actId="2696"/>
        <pc:sldMkLst>
          <pc:docMk/>
          <pc:sldMk cId="875623013" sldId="274"/>
        </pc:sldMkLst>
        <pc:spChg chg="add del mod">
          <ac:chgData name="YOLANDA ALIAGA MAZAS" userId="1d5ad5113364242e" providerId="LiveId" clId="{B00834A7-C719-45E8-A524-EE06DA64D55F}" dt="2023-10-29T18:37:09.312" v="4708" actId="20577"/>
          <ac:spMkLst>
            <pc:docMk/>
            <pc:sldMk cId="875623013" sldId="274"/>
            <ac:spMk id="2" creationId="{B4875DA7-D706-77A7-0900-6894AAF8F5C6}"/>
          </ac:spMkLst>
        </pc:spChg>
        <pc:spChg chg="mod">
          <ac:chgData name="YOLANDA ALIAGA MAZAS" userId="1d5ad5113364242e" providerId="LiveId" clId="{B00834A7-C719-45E8-A524-EE06DA64D55F}" dt="2023-10-29T18:36:47.822" v="4652" actId="20577"/>
          <ac:spMkLst>
            <pc:docMk/>
            <pc:sldMk cId="875623013" sldId="274"/>
            <ac:spMk id="3" creationId="{3A3B7C1A-DA4E-2865-488E-5C474A4522C4}"/>
          </ac:spMkLst>
        </pc:spChg>
        <pc:picChg chg="add del mod ord modVis replST">
          <ac:chgData name="YOLANDA ALIAGA MAZAS" userId="1d5ad5113364242e" providerId="LiveId" clId="{B00834A7-C719-45E8-A524-EE06DA64D55F}" dt="2023-10-29T18:35:02.189" v="4551"/>
          <ac:picMkLst>
            <pc:docMk/>
            <pc:sldMk cId="875623013" sldId="274"/>
            <ac:picMk id="5" creationId="{CFD1FE30-0D57-7FDE-5126-735626E4B925}"/>
          </ac:picMkLst>
        </pc:picChg>
        <pc:picChg chg="add del mod ord modVis replST">
          <ac:chgData name="YOLANDA ALIAGA MAZAS" userId="1d5ad5113364242e" providerId="LiveId" clId="{B00834A7-C719-45E8-A524-EE06DA64D55F}" dt="2023-10-29T18:35:02.210" v="4569"/>
          <ac:picMkLst>
            <pc:docMk/>
            <pc:sldMk cId="875623013" sldId="274"/>
            <ac:picMk id="7" creationId="{B99A79F4-7AE0-3C38-990A-9B081B96F0B1}"/>
          </ac:picMkLst>
        </pc:picChg>
        <pc:picChg chg="add del mod ord modVis replST">
          <ac:chgData name="YOLANDA ALIAGA MAZAS" userId="1d5ad5113364242e" providerId="LiveId" clId="{B00834A7-C719-45E8-A524-EE06DA64D55F}" dt="2023-10-29T18:36:32.935" v="4630"/>
          <ac:picMkLst>
            <pc:docMk/>
            <pc:sldMk cId="875623013" sldId="274"/>
            <ac:picMk id="9" creationId="{7BDA915F-865D-3438-FDD7-FA705AADE8F4}"/>
          </ac:picMkLst>
        </pc:picChg>
        <pc:picChg chg="add del mod ord modVis replST">
          <ac:chgData name="YOLANDA ALIAGA MAZAS" userId="1d5ad5113364242e" providerId="LiveId" clId="{B00834A7-C719-45E8-A524-EE06DA64D55F}" dt="2023-10-29T18:36:32.955" v="4645"/>
          <ac:picMkLst>
            <pc:docMk/>
            <pc:sldMk cId="875623013" sldId="274"/>
            <ac:picMk id="11" creationId="{9137A691-A05F-EB56-BCB1-626B454076A2}"/>
          </ac:picMkLst>
        </pc:picChg>
        <pc:picChg chg="add mod ord replST">
          <ac:chgData name="YOLANDA ALIAGA MAZAS" userId="1d5ad5113364242e" providerId="LiveId" clId="{B00834A7-C719-45E8-A524-EE06DA64D55F}" dt="2023-10-29T18:36:32.955" v="4643"/>
          <ac:picMkLst>
            <pc:docMk/>
            <pc:sldMk cId="875623013" sldId="274"/>
            <ac:picMk id="13" creationId="{3128CBDC-C280-AAC7-FE80-28AAEBDA6AB6}"/>
          </ac:picMkLst>
        </pc:picChg>
      </pc:sldChg>
      <pc:sldChg chg="addSp delSp modSp add mod ord setBg modAnim replTag">
        <pc:chgData name="YOLANDA ALIAGA MAZAS" userId="1d5ad5113364242e" providerId="LiveId" clId="{B00834A7-C719-45E8-A524-EE06DA64D55F}" dt="2023-10-29T19:26:05.667" v="5616" actId="1076"/>
        <pc:sldMkLst>
          <pc:docMk/>
          <pc:sldMk cId="3725942216" sldId="274"/>
        </pc:sldMkLst>
        <pc:spChg chg="add mod replST">
          <ac:chgData name="YOLANDA ALIAGA MAZAS" userId="1d5ad5113364242e" providerId="LiveId" clId="{B00834A7-C719-45E8-A524-EE06DA64D55F}" dt="2023-10-29T19:11:57.185" v="5420"/>
          <ac:spMkLst>
            <pc:docMk/>
            <pc:sldMk cId="3725942216" sldId="274"/>
            <ac:spMk id="6" creationId="{0B016546-E37F-1705-2D80-E24490C629D5}"/>
          </ac:spMkLst>
        </pc:spChg>
        <pc:spChg chg="add mod replST">
          <ac:chgData name="YOLANDA ALIAGA MAZAS" userId="1d5ad5113364242e" providerId="LiveId" clId="{B00834A7-C719-45E8-A524-EE06DA64D55F}" dt="2023-10-29T19:11:57.189" v="5430"/>
          <ac:spMkLst>
            <pc:docMk/>
            <pc:sldMk cId="3725942216" sldId="274"/>
            <ac:spMk id="7" creationId="{D7FB514E-1566-67B5-0918-CD24D720C271}"/>
          </ac:spMkLst>
        </pc:spChg>
        <pc:picChg chg="add del mod replST">
          <ac:chgData name="YOLANDA ALIAGA MAZAS" userId="1d5ad5113364242e" providerId="LiveId" clId="{B00834A7-C719-45E8-A524-EE06DA64D55F}" dt="2023-10-29T19:25:30.648" v="5611" actId="21"/>
          <ac:picMkLst>
            <pc:docMk/>
            <pc:sldMk cId="3725942216" sldId="274"/>
            <ac:picMk id="3" creationId="{9D5A155D-DEFE-5E3C-6720-3211173F6B87}"/>
          </ac:picMkLst>
        </pc:picChg>
        <pc:picChg chg="add del mod replST">
          <ac:chgData name="YOLANDA ALIAGA MAZAS" userId="1d5ad5113364242e" providerId="LiveId" clId="{B00834A7-C719-45E8-A524-EE06DA64D55F}" dt="2023-10-29T19:25:33.482" v="5612" actId="21"/>
          <ac:picMkLst>
            <pc:docMk/>
            <pc:sldMk cId="3725942216" sldId="274"/>
            <ac:picMk id="5" creationId="{ED52B857-76C7-EEBD-444A-A98B0560D75E}"/>
          </ac:picMkLst>
        </pc:picChg>
        <pc:picChg chg="add mod">
          <ac:chgData name="YOLANDA ALIAGA MAZAS" userId="1d5ad5113364242e" providerId="LiveId" clId="{B00834A7-C719-45E8-A524-EE06DA64D55F}" dt="2023-10-29T19:26:05.667" v="5616" actId="1076"/>
          <ac:picMkLst>
            <pc:docMk/>
            <pc:sldMk cId="3725942216" sldId="274"/>
            <ac:picMk id="1026" creationId="{BA091684-62E2-8B3C-4F88-9500DD5D5F21}"/>
          </ac:picMkLst>
        </pc:picChg>
      </pc:sldChg>
      <pc:sldChg chg="del">
        <pc:chgData name="YOLANDA ALIAGA MAZAS" userId="1d5ad5113364242e" providerId="LiveId" clId="{B00834A7-C719-45E8-A524-EE06DA64D55F}" dt="2023-11-01T18:28:28.448" v="16997" actId="2696"/>
        <pc:sldMkLst>
          <pc:docMk/>
          <pc:sldMk cId="4252474756" sldId="274"/>
        </pc:sldMkLst>
      </pc:sldChg>
      <pc:sldChg chg="addSp modSp add mod ord setBg replTag">
        <pc:chgData name="YOLANDA ALIAGA MAZAS" userId="1d5ad5113364242e" providerId="LiveId" clId="{B00834A7-C719-45E8-A524-EE06DA64D55F}" dt="2023-10-29T19:13:58.021" v="5483"/>
        <pc:sldMkLst>
          <pc:docMk/>
          <pc:sldMk cId="1871378355" sldId="275"/>
        </pc:sldMkLst>
        <pc:spChg chg="add mod replST">
          <ac:chgData name="YOLANDA ALIAGA MAZAS" userId="1d5ad5113364242e" providerId="LiveId" clId="{B00834A7-C719-45E8-A524-EE06DA64D55F}" dt="2023-10-29T19:13:54.225" v="5467"/>
          <ac:spMkLst>
            <pc:docMk/>
            <pc:sldMk cId="1871378355" sldId="275"/>
            <ac:spMk id="6" creationId="{05CF0746-A830-B4B9-43A4-1EACB16FD31A}"/>
          </ac:spMkLst>
        </pc:spChg>
        <pc:spChg chg="add mod replST">
          <ac:chgData name="YOLANDA ALIAGA MAZAS" userId="1d5ad5113364242e" providerId="LiveId" clId="{B00834A7-C719-45E8-A524-EE06DA64D55F}" dt="2023-10-29T19:13:54.230" v="5477"/>
          <ac:spMkLst>
            <pc:docMk/>
            <pc:sldMk cId="1871378355" sldId="275"/>
            <ac:spMk id="7" creationId="{8931C292-3864-D759-B0F8-3871BFC45EE7}"/>
          </ac:spMkLst>
        </pc:spChg>
        <pc:picChg chg="add mod replST">
          <ac:chgData name="YOLANDA ALIAGA MAZAS" userId="1d5ad5113364242e" providerId="LiveId" clId="{B00834A7-C719-45E8-A524-EE06DA64D55F}" dt="2023-10-29T19:13:54.045" v="5454"/>
          <ac:picMkLst>
            <pc:docMk/>
            <pc:sldMk cId="1871378355" sldId="275"/>
            <ac:picMk id="3" creationId="{EDD42914-586B-30C8-0539-3843665F28AC}"/>
          </ac:picMkLst>
        </pc:picChg>
        <pc:picChg chg="add mod replST">
          <ac:chgData name="YOLANDA ALIAGA MAZAS" userId="1d5ad5113364242e" providerId="LiveId" clId="{B00834A7-C719-45E8-A524-EE06DA64D55F}" dt="2023-10-29T19:13:54.220" v="5458"/>
          <ac:picMkLst>
            <pc:docMk/>
            <pc:sldMk cId="1871378355" sldId="275"/>
            <ac:picMk id="5" creationId="{F7ACFC48-A641-E1C0-1EE2-E625349DAAB5}"/>
          </ac:picMkLst>
        </pc:picChg>
      </pc:sldChg>
      <pc:sldChg chg="addSp modSp new del mod">
        <pc:chgData name="YOLANDA ALIAGA MAZAS" userId="1d5ad5113364242e" providerId="LiveId" clId="{B00834A7-C719-45E8-A524-EE06DA64D55F}" dt="2023-10-29T19:07:13.293" v="5392" actId="2696"/>
        <pc:sldMkLst>
          <pc:docMk/>
          <pc:sldMk cId="3878048637" sldId="275"/>
        </pc:sldMkLst>
        <pc:spChg chg="mod">
          <ac:chgData name="YOLANDA ALIAGA MAZAS" userId="1d5ad5113364242e" providerId="LiveId" clId="{B00834A7-C719-45E8-A524-EE06DA64D55F}" dt="2023-10-29T18:37:26.261" v="4729" actId="368"/>
          <ac:spMkLst>
            <pc:docMk/>
            <pc:sldMk cId="3878048637" sldId="275"/>
            <ac:spMk id="2" creationId="{2EC151E6-B8E5-52B3-0B38-F3C2BA456F14}"/>
          </ac:spMkLst>
        </pc:spChg>
        <pc:spChg chg="mod">
          <ac:chgData name="YOLANDA ALIAGA MAZAS" userId="1d5ad5113364242e" providerId="LiveId" clId="{B00834A7-C719-45E8-A524-EE06DA64D55F}" dt="2023-10-29T18:37:26.261" v="4731" actId="368"/>
          <ac:spMkLst>
            <pc:docMk/>
            <pc:sldMk cId="3878048637" sldId="275"/>
            <ac:spMk id="3" creationId="{AB5591AB-77F2-2FFF-A284-9CD0E4492F4E}"/>
          </ac:spMkLst>
        </pc:spChg>
        <pc:picChg chg="add mod ord replST">
          <ac:chgData name="YOLANDA ALIAGA MAZAS" userId="1d5ad5113364242e" providerId="LiveId" clId="{B00834A7-C719-45E8-A524-EE06DA64D55F}" dt="2023-10-29T18:37:26.261" v="4727"/>
          <ac:picMkLst>
            <pc:docMk/>
            <pc:sldMk cId="3878048637" sldId="275"/>
            <ac:picMk id="5" creationId="{2F0D2D94-016F-BC34-67B1-BE8AEB135387}"/>
          </ac:picMkLst>
        </pc:picChg>
      </pc:sldChg>
      <pc:sldChg chg="addSp delSp modSp new del mod">
        <pc:chgData name="YOLANDA ALIAGA MAZAS" userId="1d5ad5113364242e" providerId="LiveId" clId="{B00834A7-C719-45E8-A524-EE06DA64D55F}" dt="2023-10-29T19:18:49.486" v="5508" actId="2696"/>
        <pc:sldMkLst>
          <pc:docMk/>
          <pc:sldMk cId="3203140988" sldId="276"/>
        </pc:sldMkLst>
        <pc:spChg chg="add del">
          <ac:chgData name="YOLANDA ALIAGA MAZAS" userId="1d5ad5113364242e" providerId="LiveId" clId="{B00834A7-C719-45E8-A524-EE06DA64D55F}" dt="2023-10-29T19:17:31.203" v="5501" actId="21"/>
          <ac:spMkLst>
            <pc:docMk/>
            <pc:sldMk cId="3203140988" sldId="276"/>
            <ac:spMk id="2" creationId="{FA04B198-876E-D0D8-3F6E-BCC1BC235DFE}"/>
          </ac:spMkLst>
        </pc:spChg>
        <pc:spChg chg="add del">
          <ac:chgData name="YOLANDA ALIAGA MAZAS" userId="1d5ad5113364242e" providerId="LiveId" clId="{B00834A7-C719-45E8-A524-EE06DA64D55F}" dt="2023-10-29T19:17:21.432" v="5497" actId="21"/>
          <ac:spMkLst>
            <pc:docMk/>
            <pc:sldMk cId="3203140988" sldId="276"/>
            <ac:spMk id="3" creationId="{E94D4535-E9D8-4CAF-DB36-C5EF0292098E}"/>
          </ac:spMkLst>
        </pc:spChg>
        <pc:spChg chg="mod">
          <ac:chgData name="YOLANDA ALIAGA MAZAS" userId="1d5ad5113364242e" providerId="LiveId" clId="{B00834A7-C719-45E8-A524-EE06DA64D55F}" dt="2023-10-29T19:16:47.268" v="5485"/>
          <ac:spMkLst>
            <pc:docMk/>
            <pc:sldMk cId="3203140988" sldId="276"/>
            <ac:spMk id="6" creationId="{F323DC84-1688-0288-2353-4BC57F1FB938}"/>
          </ac:spMkLst>
        </pc:spChg>
        <pc:spChg chg="mod">
          <ac:chgData name="YOLANDA ALIAGA MAZAS" userId="1d5ad5113364242e" providerId="LiveId" clId="{B00834A7-C719-45E8-A524-EE06DA64D55F}" dt="2023-10-29T19:16:47.268" v="5485"/>
          <ac:spMkLst>
            <pc:docMk/>
            <pc:sldMk cId="3203140988" sldId="276"/>
            <ac:spMk id="7" creationId="{3680A2CB-895C-EDC3-50E5-823558F07EE0}"/>
          </ac:spMkLst>
        </pc:spChg>
        <pc:spChg chg="mod">
          <ac:chgData name="YOLANDA ALIAGA MAZAS" userId="1d5ad5113364242e" providerId="LiveId" clId="{B00834A7-C719-45E8-A524-EE06DA64D55F}" dt="2023-10-29T19:16:47.268" v="5485"/>
          <ac:spMkLst>
            <pc:docMk/>
            <pc:sldMk cId="3203140988" sldId="276"/>
            <ac:spMk id="8" creationId="{17FC4487-45D5-DC52-B434-E60DD08FF2A2}"/>
          </ac:spMkLst>
        </pc:spChg>
        <pc:spChg chg="mod">
          <ac:chgData name="YOLANDA ALIAGA MAZAS" userId="1d5ad5113364242e" providerId="LiveId" clId="{B00834A7-C719-45E8-A524-EE06DA64D55F}" dt="2023-10-29T19:16:47.268" v="5485"/>
          <ac:spMkLst>
            <pc:docMk/>
            <pc:sldMk cId="3203140988" sldId="276"/>
            <ac:spMk id="9" creationId="{4B337CD7-DEE7-C282-6848-0AC12425C053}"/>
          </ac:spMkLst>
        </pc:spChg>
        <pc:spChg chg="mod">
          <ac:chgData name="YOLANDA ALIAGA MAZAS" userId="1d5ad5113364242e" providerId="LiveId" clId="{B00834A7-C719-45E8-A524-EE06DA64D55F}" dt="2023-10-29T19:16:47.268" v="5485"/>
          <ac:spMkLst>
            <pc:docMk/>
            <pc:sldMk cId="3203140988" sldId="276"/>
            <ac:spMk id="10" creationId="{9F76B209-F3F1-37FC-4B8D-9A231BBBA0F8}"/>
          </ac:spMkLst>
        </pc:spChg>
        <pc:spChg chg="mod">
          <ac:chgData name="YOLANDA ALIAGA MAZAS" userId="1d5ad5113364242e" providerId="LiveId" clId="{B00834A7-C719-45E8-A524-EE06DA64D55F}" dt="2023-10-29T19:16:47.268" v="5485"/>
          <ac:spMkLst>
            <pc:docMk/>
            <pc:sldMk cId="3203140988" sldId="276"/>
            <ac:spMk id="11" creationId="{0C529B7B-5BF2-1DD4-9841-95D6A26751C8}"/>
          </ac:spMkLst>
        </pc:spChg>
        <pc:spChg chg="mod">
          <ac:chgData name="YOLANDA ALIAGA MAZAS" userId="1d5ad5113364242e" providerId="LiveId" clId="{B00834A7-C719-45E8-A524-EE06DA64D55F}" dt="2023-10-29T19:17:44.678" v="5505" actId="1076"/>
          <ac:spMkLst>
            <pc:docMk/>
            <pc:sldMk cId="3203140988" sldId="276"/>
            <ac:spMk id="12" creationId="{100F7506-7B1F-AD53-3C9A-D30EF05A6AC1}"/>
          </ac:spMkLst>
        </pc:spChg>
        <pc:grpChg chg="add mod">
          <ac:chgData name="YOLANDA ALIAGA MAZAS" userId="1d5ad5113364242e" providerId="LiveId" clId="{B00834A7-C719-45E8-A524-EE06DA64D55F}" dt="2023-10-29T19:18:13.292" v="5507" actId="1076"/>
          <ac:grpSpMkLst>
            <pc:docMk/>
            <pc:sldMk cId="3203140988" sldId="276"/>
            <ac:grpSpMk id="4" creationId="{CADD5BBA-D6BF-F8FB-1644-5D25BAD145B5}"/>
          </ac:grpSpMkLst>
        </pc:grpChg>
        <pc:picChg chg="mod modCrop">
          <ac:chgData name="YOLANDA ALIAGA MAZAS" userId="1d5ad5113364242e" providerId="LiveId" clId="{B00834A7-C719-45E8-A524-EE06DA64D55F}" dt="2023-10-29T19:17:57.447" v="5506" actId="732"/>
          <ac:picMkLst>
            <pc:docMk/>
            <pc:sldMk cId="3203140988" sldId="276"/>
            <ac:picMk id="5" creationId="{A6A98C70-4E5D-B2CE-67F4-0DB12C881DAB}"/>
          </ac:picMkLst>
        </pc:picChg>
      </pc:sldChg>
      <pc:sldChg chg="addSp modSp new del mod">
        <pc:chgData name="YOLANDA ALIAGA MAZAS" userId="1d5ad5113364242e" providerId="LiveId" clId="{B00834A7-C719-45E8-A524-EE06DA64D55F}" dt="2023-10-29T19:07:15.461" v="5393" actId="2696"/>
        <pc:sldMkLst>
          <pc:docMk/>
          <pc:sldMk cId="4269567484" sldId="276"/>
        </pc:sldMkLst>
        <pc:spChg chg="mod">
          <ac:chgData name="YOLANDA ALIAGA MAZAS" userId="1d5ad5113364242e" providerId="LiveId" clId="{B00834A7-C719-45E8-A524-EE06DA64D55F}" dt="2023-10-29T18:37:28.613" v="4745" actId="368"/>
          <ac:spMkLst>
            <pc:docMk/>
            <pc:sldMk cId="4269567484" sldId="276"/>
            <ac:spMk id="2" creationId="{67E038A6-82D6-79B3-A7E2-0660B421D649}"/>
          </ac:spMkLst>
        </pc:spChg>
        <pc:spChg chg="mod">
          <ac:chgData name="YOLANDA ALIAGA MAZAS" userId="1d5ad5113364242e" providerId="LiveId" clId="{B00834A7-C719-45E8-A524-EE06DA64D55F}" dt="2023-10-29T18:37:28.613" v="4747" actId="368"/>
          <ac:spMkLst>
            <pc:docMk/>
            <pc:sldMk cId="4269567484" sldId="276"/>
            <ac:spMk id="3" creationId="{152AEF3E-9F8A-6D71-AEB9-709073562366}"/>
          </ac:spMkLst>
        </pc:spChg>
        <pc:picChg chg="add mod ord replST">
          <ac:chgData name="YOLANDA ALIAGA MAZAS" userId="1d5ad5113364242e" providerId="LiveId" clId="{B00834A7-C719-45E8-A524-EE06DA64D55F}" dt="2023-10-29T18:37:28.613" v="4743"/>
          <ac:picMkLst>
            <pc:docMk/>
            <pc:sldMk cId="4269567484" sldId="276"/>
            <ac:picMk id="5" creationId="{F5F21E27-975D-BAFF-0479-CDB27E3A2DA8}"/>
          </ac:picMkLst>
        </pc:picChg>
      </pc:sldChg>
      <pc:sldChg chg="addSp modSp new del mod">
        <pc:chgData name="YOLANDA ALIAGA MAZAS" userId="1d5ad5113364242e" providerId="LiveId" clId="{B00834A7-C719-45E8-A524-EE06DA64D55F}" dt="2023-10-29T19:07:17.130" v="5394" actId="2696"/>
        <pc:sldMkLst>
          <pc:docMk/>
          <pc:sldMk cId="1182831522" sldId="277"/>
        </pc:sldMkLst>
        <pc:spChg chg="mod">
          <ac:chgData name="YOLANDA ALIAGA MAZAS" userId="1d5ad5113364242e" providerId="LiveId" clId="{B00834A7-C719-45E8-A524-EE06DA64D55F}" dt="2023-10-29T18:37:30.374" v="4761" actId="368"/>
          <ac:spMkLst>
            <pc:docMk/>
            <pc:sldMk cId="1182831522" sldId="277"/>
            <ac:spMk id="2" creationId="{B46D5DF8-CFAC-6B68-629C-1E777D8BEE2D}"/>
          </ac:spMkLst>
        </pc:spChg>
        <pc:spChg chg="mod">
          <ac:chgData name="YOLANDA ALIAGA MAZAS" userId="1d5ad5113364242e" providerId="LiveId" clId="{B00834A7-C719-45E8-A524-EE06DA64D55F}" dt="2023-10-29T18:37:30.374" v="4763" actId="368"/>
          <ac:spMkLst>
            <pc:docMk/>
            <pc:sldMk cId="1182831522" sldId="277"/>
            <ac:spMk id="3" creationId="{88D72939-FA5C-B35D-8F5F-CB151E8E54B7}"/>
          </ac:spMkLst>
        </pc:spChg>
        <pc:picChg chg="add mod ord replST">
          <ac:chgData name="YOLANDA ALIAGA MAZAS" userId="1d5ad5113364242e" providerId="LiveId" clId="{B00834A7-C719-45E8-A524-EE06DA64D55F}" dt="2023-10-29T18:37:30.374" v="4759"/>
          <ac:picMkLst>
            <pc:docMk/>
            <pc:sldMk cId="1182831522" sldId="277"/>
            <ac:picMk id="5" creationId="{AC044A93-134D-1F36-F35F-8E8A86FD7E8B}"/>
          </ac:picMkLst>
        </pc:picChg>
      </pc:sldChg>
      <pc:sldChg chg="del ord">
        <pc:chgData name="YOLANDA ALIAGA MAZAS" userId="1d5ad5113364242e" providerId="LiveId" clId="{B00834A7-C719-45E8-A524-EE06DA64D55F}" dt="2023-11-01T18:28:36.983" v="17037" actId="2696"/>
        <pc:sldMkLst>
          <pc:docMk/>
          <pc:sldMk cId="2742527864" sldId="277"/>
        </pc:sldMkLst>
      </pc:sldChg>
      <pc:sldChg chg="ord">
        <pc:chgData name="YOLANDA ALIAGA MAZAS" userId="1d5ad5113364242e" providerId="LiveId" clId="{B00834A7-C719-45E8-A524-EE06DA64D55F}" dt="2023-10-29T19:24:41.984" v="5600"/>
        <pc:sldMkLst>
          <pc:docMk/>
          <pc:sldMk cId="3136525928" sldId="277"/>
        </pc:sldMkLst>
      </pc:sldChg>
      <pc:sldChg chg="addSp modSp new del mod">
        <pc:chgData name="YOLANDA ALIAGA MAZAS" userId="1d5ad5113364242e" providerId="LiveId" clId="{B00834A7-C719-45E8-A524-EE06DA64D55F}" dt="2023-10-29T19:07:20.359" v="5395" actId="2696"/>
        <pc:sldMkLst>
          <pc:docMk/>
          <pc:sldMk cId="807522958" sldId="278"/>
        </pc:sldMkLst>
        <pc:spChg chg="mod">
          <ac:chgData name="YOLANDA ALIAGA MAZAS" userId="1d5ad5113364242e" providerId="LiveId" clId="{B00834A7-C719-45E8-A524-EE06DA64D55F}" dt="2023-10-29T18:37:31.874" v="4777" actId="368"/>
          <ac:spMkLst>
            <pc:docMk/>
            <pc:sldMk cId="807522958" sldId="278"/>
            <ac:spMk id="2" creationId="{DDC9000A-A8D0-BFFE-98B2-F6D27A7D7C3B}"/>
          </ac:spMkLst>
        </pc:spChg>
        <pc:spChg chg="mod">
          <ac:chgData name="YOLANDA ALIAGA MAZAS" userId="1d5ad5113364242e" providerId="LiveId" clId="{B00834A7-C719-45E8-A524-EE06DA64D55F}" dt="2023-10-29T18:37:31.874" v="4779" actId="368"/>
          <ac:spMkLst>
            <pc:docMk/>
            <pc:sldMk cId="807522958" sldId="278"/>
            <ac:spMk id="3" creationId="{8A1C73AE-876B-F59E-872B-C6FE0FF1A629}"/>
          </ac:spMkLst>
        </pc:spChg>
        <pc:picChg chg="add mod ord replST">
          <ac:chgData name="YOLANDA ALIAGA MAZAS" userId="1d5ad5113364242e" providerId="LiveId" clId="{B00834A7-C719-45E8-A524-EE06DA64D55F}" dt="2023-10-29T18:37:31.874" v="4775"/>
          <ac:picMkLst>
            <pc:docMk/>
            <pc:sldMk cId="807522958" sldId="278"/>
            <ac:picMk id="5" creationId="{161F6032-D330-0EF8-B42E-382716F48753}"/>
          </ac:picMkLst>
        </pc:picChg>
      </pc:sldChg>
      <pc:sldChg chg="addSp delSp new del mod">
        <pc:chgData name="YOLANDA ALIAGA MAZAS" userId="1d5ad5113364242e" providerId="LiveId" clId="{B00834A7-C719-45E8-A524-EE06DA64D55F}" dt="2023-10-29T19:29:58.046" v="5634" actId="2696"/>
        <pc:sldMkLst>
          <pc:docMk/>
          <pc:sldMk cId="1872783667" sldId="278"/>
        </pc:sldMkLst>
        <pc:picChg chg="add del">
          <ac:chgData name="YOLANDA ALIAGA MAZAS" userId="1d5ad5113364242e" providerId="LiveId" clId="{B00834A7-C719-45E8-A524-EE06DA64D55F}" dt="2023-10-29T19:21:21.475" v="5514" actId="21"/>
          <ac:picMkLst>
            <pc:docMk/>
            <pc:sldMk cId="1872783667" sldId="278"/>
            <ac:picMk id="3" creationId="{A56875DE-ADBC-4D49-E8AC-9F4FEBF75848}"/>
          </ac:picMkLst>
        </pc:picChg>
      </pc:sldChg>
      <pc:sldChg chg="del">
        <pc:chgData name="YOLANDA ALIAGA MAZAS" userId="1d5ad5113364242e" providerId="LiveId" clId="{B00834A7-C719-45E8-A524-EE06DA64D55F}" dt="2023-11-01T18:28:42.561" v="17039" actId="2696"/>
        <pc:sldMkLst>
          <pc:docMk/>
          <pc:sldMk cId="731585945" sldId="279"/>
        </pc:sldMkLst>
      </pc:sldChg>
      <pc:sldChg chg="addSp modSp new mod ord">
        <pc:chgData name="YOLANDA ALIAGA MAZAS" userId="1d5ad5113364242e" providerId="LiveId" clId="{B00834A7-C719-45E8-A524-EE06DA64D55F}" dt="2023-10-29T19:24:50.279" v="5602"/>
        <pc:sldMkLst>
          <pc:docMk/>
          <pc:sldMk cId="1386424023" sldId="279"/>
        </pc:sldMkLst>
        <pc:picChg chg="add mod">
          <ac:chgData name="YOLANDA ALIAGA MAZAS" userId="1d5ad5113364242e" providerId="LiveId" clId="{B00834A7-C719-45E8-A524-EE06DA64D55F}" dt="2023-10-29T19:21:29.427" v="5518" actId="1076"/>
          <ac:picMkLst>
            <pc:docMk/>
            <pc:sldMk cId="1386424023" sldId="279"/>
            <ac:picMk id="4" creationId="{801A4CD6-A449-3779-FD62-22C9FEA70E07}"/>
          </ac:picMkLst>
        </pc:picChg>
      </pc:sldChg>
      <pc:sldChg chg="addSp modSp new del mod">
        <pc:chgData name="YOLANDA ALIAGA MAZAS" userId="1d5ad5113364242e" providerId="LiveId" clId="{B00834A7-C719-45E8-A524-EE06DA64D55F}" dt="2023-10-29T19:07:23.167" v="5396" actId="2696"/>
        <pc:sldMkLst>
          <pc:docMk/>
          <pc:sldMk cId="1706892073" sldId="279"/>
        </pc:sldMkLst>
        <pc:spChg chg="mod">
          <ac:chgData name="YOLANDA ALIAGA MAZAS" userId="1d5ad5113364242e" providerId="LiveId" clId="{B00834A7-C719-45E8-A524-EE06DA64D55F}" dt="2023-10-29T18:37:33.572" v="4793" actId="368"/>
          <ac:spMkLst>
            <pc:docMk/>
            <pc:sldMk cId="1706892073" sldId="279"/>
            <ac:spMk id="2" creationId="{94167C49-6C4D-348B-CB04-EFE1DD070720}"/>
          </ac:spMkLst>
        </pc:spChg>
        <pc:spChg chg="mod">
          <ac:chgData name="YOLANDA ALIAGA MAZAS" userId="1d5ad5113364242e" providerId="LiveId" clId="{B00834A7-C719-45E8-A524-EE06DA64D55F}" dt="2023-10-29T18:37:33.572" v="4795" actId="368"/>
          <ac:spMkLst>
            <pc:docMk/>
            <pc:sldMk cId="1706892073" sldId="279"/>
            <ac:spMk id="3" creationId="{30F2BD80-B873-E6A2-F141-04BEC68E2BA8}"/>
          </ac:spMkLst>
        </pc:spChg>
        <pc:picChg chg="add mod ord replST">
          <ac:chgData name="YOLANDA ALIAGA MAZAS" userId="1d5ad5113364242e" providerId="LiveId" clId="{B00834A7-C719-45E8-A524-EE06DA64D55F}" dt="2023-10-29T18:37:33.572" v="4791"/>
          <ac:picMkLst>
            <pc:docMk/>
            <pc:sldMk cId="1706892073" sldId="279"/>
            <ac:picMk id="5" creationId="{C1792E0D-BA27-1BC8-95B6-2CB4E1F6C29D}"/>
          </ac:picMkLst>
        </pc:picChg>
      </pc:sldChg>
      <pc:sldChg chg="addSp modSp new del mod">
        <pc:chgData name="YOLANDA ALIAGA MAZAS" userId="1d5ad5113364242e" providerId="LiveId" clId="{B00834A7-C719-45E8-A524-EE06DA64D55F}" dt="2023-10-29T19:07:25.003" v="5397" actId="2696"/>
        <pc:sldMkLst>
          <pc:docMk/>
          <pc:sldMk cId="2795947083" sldId="280"/>
        </pc:sldMkLst>
        <pc:spChg chg="mod">
          <ac:chgData name="YOLANDA ALIAGA MAZAS" userId="1d5ad5113364242e" providerId="LiveId" clId="{B00834A7-C719-45E8-A524-EE06DA64D55F}" dt="2023-10-29T18:37:36.032" v="4809" actId="368"/>
          <ac:spMkLst>
            <pc:docMk/>
            <pc:sldMk cId="2795947083" sldId="280"/>
            <ac:spMk id="2" creationId="{220D7CC2-B977-5B57-61AC-F5D4911FA29E}"/>
          </ac:spMkLst>
        </pc:spChg>
        <pc:spChg chg="mod">
          <ac:chgData name="YOLANDA ALIAGA MAZAS" userId="1d5ad5113364242e" providerId="LiveId" clId="{B00834A7-C719-45E8-A524-EE06DA64D55F}" dt="2023-10-29T18:37:36.032" v="4811" actId="368"/>
          <ac:spMkLst>
            <pc:docMk/>
            <pc:sldMk cId="2795947083" sldId="280"/>
            <ac:spMk id="3" creationId="{D4C25C28-D3BD-07DE-7597-2AFFEA0F8AAF}"/>
          </ac:spMkLst>
        </pc:spChg>
        <pc:picChg chg="add mod ord replST">
          <ac:chgData name="YOLANDA ALIAGA MAZAS" userId="1d5ad5113364242e" providerId="LiveId" clId="{B00834A7-C719-45E8-A524-EE06DA64D55F}" dt="2023-10-29T18:37:36.032" v="4807"/>
          <ac:picMkLst>
            <pc:docMk/>
            <pc:sldMk cId="2795947083" sldId="280"/>
            <ac:picMk id="5" creationId="{C0F20243-3893-AEC9-ECD4-B871DEC072AC}"/>
          </ac:picMkLst>
        </pc:picChg>
      </pc:sldChg>
      <pc:sldChg chg="del modAnim replTag">
        <pc:chgData name="YOLANDA ALIAGA MAZAS" userId="1d5ad5113364242e" providerId="LiveId" clId="{B00834A7-C719-45E8-A524-EE06DA64D55F}" dt="2023-11-01T18:28:30.008" v="17023" actId="2696"/>
        <pc:sldMkLst>
          <pc:docMk/>
          <pc:sldMk cId="3230633446" sldId="280"/>
        </pc:sldMkLst>
      </pc:sldChg>
      <pc:sldChg chg="addSp delSp modSp add mod ord setBg modAnim replTag">
        <pc:chgData name="YOLANDA ALIAGA MAZAS" userId="1d5ad5113364242e" providerId="LiveId" clId="{B00834A7-C719-45E8-A524-EE06DA64D55F}" dt="2023-10-29T20:21:03.145" v="5978"/>
        <pc:sldMkLst>
          <pc:docMk/>
          <pc:sldMk cId="3914271075" sldId="280"/>
        </pc:sldMkLst>
        <pc:spChg chg="add mod replST">
          <ac:chgData name="YOLANDA ALIAGA MAZAS" userId="1d5ad5113364242e" providerId="LiveId" clId="{B00834A7-C719-45E8-A524-EE06DA64D55F}" dt="2023-10-29T19:21:40.113" v="5539"/>
          <ac:spMkLst>
            <pc:docMk/>
            <pc:sldMk cId="3914271075" sldId="280"/>
            <ac:spMk id="6" creationId="{7BD4C41A-81A3-1088-47EE-C7FE94F9ABF7}"/>
          </ac:spMkLst>
        </pc:spChg>
        <pc:spChg chg="add mod replST">
          <ac:chgData name="YOLANDA ALIAGA MAZAS" userId="1d5ad5113364242e" providerId="LiveId" clId="{B00834A7-C719-45E8-A524-EE06DA64D55F}" dt="2023-10-29T19:21:40.118" v="5549"/>
          <ac:spMkLst>
            <pc:docMk/>
            <pc:sldMk cId="3914271075" sldId="280"/>
            <ac:spMk id="7" creationId="{E822F651-58D9-185A-94D0-D1E5690AE10F}"/>
          </ac:spMkLst>
        </pc:spChg>
        <pc:picChg chg="add del mod replST">
          <ac:chgData name="YOLANDA ALIAGA MAZAS" userId="1d5ad5113364242e" providerId="LiveId" clId="{B00834A7-C719-45E8-A524-EE06DA64D55F}" dt="2023-10-29T19:25:23.307" v="5610" actId="21"/>
          <ac:picMkLst>
            <pc:docMk/>
            <pc:sldMk cId="3914271075" sldId="280"/>
            <ac:picMk id="3" creationId="{957F4B50-542A-9BA1-4005-50807657A3F9}"/>
          </ac:picMkLst>
        </pc:picChg>
        <pc:picChg chg="add del mod replST">
          <ac:chgData name="YOLANDA ALIAGA MAZAS" userId="1d5ad5113364242e" providerId="LiveId" clId="{B00834A7-C719-45E8-A524-EE06DA64D55F}" dt="2023-10-29T19:25:06.561" v="5605" actId="21"/>
          <ac:picMkLst>
            <pc:docMk/>
            <pc:sldMk cId="3914271075" sldId="280"/>
            <ac:picMk id="5" creationId="{A2F324B5-B0DD-317E-9A38-D03E223337AA}"/>
          </ac:picMkLst>
        </pc:picChg>
        <pc:picChg chg="add mod">
          <ac:chgData name="YOLANDA ALIAGA MAZAS" userId="1d5ad5113364242e" providerId="LiveId" clId="{B00834A7-C719-45E8-A524-EE06DA64D55F}" dt="2023-10-29T19:55:46.936" v="5635" actId="1076"/>
          <ac:picMkLst>
            <pc:docMk/>
            <pc:sldMk cId="3914271075" sldId="280"/>
            <ac:picMk id="8" creationId="{D3405D01-5A5B-73E7-75E8-5C270C8EA65B}"/>
          </ac:picMkLst>
        </pc:picChg>
      </pc:sldChg>
      <pc:sldChg chg="addSp delSp modSp new mod modAnim">
        <pc:chgData name="YOLANDA ALIAGA MAZAS" userId="1d5ad5113364242e" providerId="LiveId" clId="{B00834A7-C719-45E8-A524-EE06DA64D55F}" dt="2023-11-06T12:30:32.377" v="24402" actId="1076"/>
        <pc:sldMkLst>
          <pc:docMk/>
          <pc:sldMk cId="2896356616" sldId="281"/>
        </pc:sldMkLst>
        <pc:spChg chg="del mod">
          <ac:chgData name="YOLANDA ALIAGA MAZAS" userId="1d5ad5113364242e" providerId="LiveId" clId="{B00834A7-C719-45E8-A524-EE06DA64D55F}" dt="2023-10-29T20:34:23.678" v="6551" actId="21"/>
          <ac:spMkLst>
            <pc:docMk/>
            <pc:sldMk cId="2896356616" sldId="281"/>
            <ac:spMk id="2" creationId="{F5449090-F90C-0639-E53B-E5E007C578A2}"/>
          </ac:spMkLst>
        </pc:spChg>
        <pc:spChg chg="mod">
          <ac:chgData name="YOLANDA ALIAGA MAZAS" userId="1d5ad5113364242e" providerId="LiveId" clId="{B00834A7-C719-45E8-A524-EE06DA64D55F}" dt="2023-11-04T17:42:35.755" v="20947" actId="207"/>
          <ac:spMkLst>
            <pc:docMk/>
            <pc:sldMk cId="2896356616" sldId="281"/>
            <ac:spMk id="3" creationId="{FAA1A4A6-B0E1-8154-58DA-3E99E2CF6EC6}"/>
          </ac:spMkLst>
        </pc:spChg>
        <pc:spChg chg="add mod">
          <ac:chgData name="YOLANDA ALIAGA MAZAS" userId="1d5ad5113364242e" providerId="LiveId" clId="{B00834A7-C719-45E8-A524-EE06DA64D55F}" dt="2023-11-02T19:15:21.854" v="20301" actId="207"/>
          <ac:spMkLst>
            <pc:docMk/>
            <pc:sldMk cId="2896356616" sldId="281"/>
            <ac:spMk id="5" creationId="{085D134C-29D7-A424-AB73-8AD42E1625CD}"/>
          </ac:spMkLst>
        </pc:spChg>
        <pc:spChg chg="add del mod">
          <ac:chgData name="YOLANDA ALIAGA MAZAS" userId="1d5ad5113364242e" providerId="LiveId" clId="{B00834A7-C719-45E8-A524-EE06DA64D55F}" dt="2023-10-29T20:05:26.712" v="5706"/>
          <ac:spMkLst>
            <pc:docMk/>
            <pc:sldMk cId="2896356616" sldId="281"/>
            <ac:spMk id="5" creationId="{A0403D8D-0D38-2BFC-291C-261F26E2888E}"/>
          </ac:spMkLst>
        </pc:spChg>
        <pc:spChg chg="add mod">
          <ac:chgData name="YOLANDA ALIAGA MAZAS" userId="1d5ad5113364242e" providerId="LiveId" clId="{B00834A7-C719-45E8-A524-EE06DA64D55F}" dt="2023-11-06T12:30:32.377" v="24402" actId="1076"/>
          <ac:spMkLst>
            <pc:docMk/>
            <pc:sldMk cId="2896356616" sldId="281"/>
            <ac:spMk id="6" creationId="{137A16E0-6974-A3C5-80CB-D65FFE627DD4}"/>
          </ac:spMkLst>
        </pc:spChg>
        <pc:spChg chg="add del mod">
          <ac:chgData name="YOLANDA ALIAGA MAZAS" userId="1d5ad5113364242e" providerId="LiveId" clId="{B00834A7-C719-45E8-A524-EE06DA64D55F}" dt="2023-10-29T20:34:31.783" v="6553" actId="21"/>
          <ac:spMkLst>
            <pc:docMk/>
            <pc:sldMk cId="2896356616" sldId="281"/>
            <ac:spMk id="7" creationId="{8C791818-5941-F3DC-9158-00EA974BB5F5}"/>
          </ac:spMkLst>
        </pc:spChg>
        <pc:picChg chg="add mod">
          <ac:chgData name="YOLANDA ALIAGA MAZAS" userId="1d5ad5113364242e" providerId="LiveId" clId="{B00834A7-C719-45E8-A524-EE06DA64D55F}" dt="2023-11-06T12:30:27.172" v="24401" actId="1076"/>
          <ac:picMkLst>
            <pc:docMk/>
            <pc:sldMk cId="2896356616" sldId="281"/>
            <ac:picMk id="2" creationId="{A7AD18A1-D645-975D-3A7C-CAB29A72D0D2}"/>
          </ac:picMkLst>
        </pc:picChg>
        <pc:picChg chg="add mod">
          <ac:chgData name="YOLANDA ALIAGA MAZAS" userId="1d5ad5113364242e" providerId="LiveId" clId="{B00834A7-C719-45E8-A524-EE06DA64D55F}" dt="2023-11-02T19:13:56.402" v="20264" actId="1076"/>
          <ac:picMkLst>
            <pc:docMk/>
            <pc:sldMk cId="2896356616" sldId="281"/>
            <ac:picMk id="4" creationId="{6AC8C44B-4F68-BB27-2457-493799B1B584}"/>
          </ac:picMkLst>
        </pc:picChg>
        <pc:picChg chg="add mod">
          <ac:chgData name="YOLANDA ALIAGA MAZAS" userId="1d5ad5113364242e" providerId="LiveId" clId="{B00834A7-C719-45E8-A524-EE06DA64D55F}" dt="2023-11-02T19:14:42.367" v="20284" actId="1076"/>
          <ac:picMkLst>
            <pc:docMk/>
            <pc:sldMk cId="2896356616" sldId="281"/>
            <ac:picMk id="2050" creationId="{8E502675-3971-D16B-7B27-47C20D6D6A28}"/>
          </ac:picMkLst>
        </pc:picChg>
        <pc:picChg chg="add mod">
          <ac:chgData name="YOLANDA ALIAGA MAZAS" userId="1d5ad5113364242e" providerId="LiveId" clId="{B00834A7-C719-45E8-A524-EE06DA64D55F}" dt="2023-11-02T19:15:02.118" v="20294" actId="1076"/>
          <ac:picMkLst>
            <pc:docMk/>
            <pc:sldMk cId="2896356616" sldId="281"/>
            <ac:picMk id="2052" creationId="{E1C01333-875F-DB76-61C0-DD1361C4EAE3}"/>
          </ac:picMkLst>
        </pc:picChg>
      </pc:sldChg>
      <pc:sldChg chg="addSp modSp new del mod">
        <pc:chgData name="YOLANDA ALIAGA MAZAS" userId="1d5ad5113364242e" providerId="LiveId" clId="{B00834A7-C719-45E8-A524-EE06DA64D55F}" dt="2023-10-29T19:07:27.448" v="5398" actId="2696"/>
        <pc:sldMkLst>
          <pc:docMk/>
          <pc:sldMk cId="3403714777" sldId="281"/>
        </pc:sldMkLst>
        <pc:spChg chg="mod">
          <ac:chgData name="YOLANDA ALIAGA MAZAS" userId="1d5ad5113364242e" providerId="LiveId" clId="{B00834A7-C719-45E8-A524-EE06DA64D55F}" dt="2023-10-29T18:37:38.373" v="4825" actId="368"/>
          <ac:spMkLst>
            <pc:docMk/>
            <pc:sldMk cId="3403714777" sldId="281"/>
            <ac:spMk id="2" creationId="{E1AAEAB8-6548-9E83-541E-F1C02B8EABB7}"/>
          </ac:spMkLst>
        </pc:spChg>
        <pc:spChg chg="mod">
          <ac:chgData name="YOLANDA ALIAGA MAZAS" userId="1d5ad5113364242e" providerId="LiveId" clId="{B00834A7-C719-45E8-A524-EE06DA64D55F}" dt="2023-10-29T18:37:38.373" v="4827" actId="368"/>
          <ac:spMkLst>
            <pc:docMk/>
            <pc:sldMk cId="3403714777" sldId="281"/>
            <ac:spMk id="3" creationId="{D4503A10-ADC6-D63E-7660-907911C96ACF}"/>
          </ac:spMkLst>
        </pc:spChg>
        <pc:picChg chg="add mod ord replST">
          <ac:chgData name="YOLANDA ALIAGA MAZAS" userId="1d5ad5113364242e" providerId="LiveId" clId="{B00834A7-C719-45E8-A524-EE06DA64D55F}" dt="2023-10-29T18:37:38.373" v="4823"/>
          <ac:picMkLst>
            <pc:docMk/>
            <pc:sldMk cId="3403714777" sldId="281"/>
            <ac:picMk id="5" creationId="{D52C890B-75F8-0FF2-BFB3-37257501D34D}"/>
          </ac:picMkLst>
        </pc:picChg>
      </pc:sldChg>
      <pc:sldChg chg="addSp modSp add del mod setBg modAnim replTag">
        <pc:chgData name="YOLANDA ALIAGA MAZAS" userId="1d5ad5113364242e" providerId="LiveId" clId="{B00834A7-C719-45E8-A524-EE06DA64D55F}" dt="2023-10-29T19:05:15.685" v="5078" actId="2696"/>
        <pc:sldMkLst>
          <pc:docMk/>
          <pc:sldMk cId="583927084" sldId="282"/>
        </pc:sldMkLst>
        <pc:spChg chg="add mod replST">
          <ac:chgData name="YOLANDA ALIAGA MAZAS" userId="1d5ad5113364242e" providerId="LiveId" clId="{B00834A7-C719-45E8-A524-EE06DA64D55F}" dt="2023-10-29T19:02:29.522" v="4848"/>
          <ac:spMkLst>
            <pc:docMk/>
            <pc:sldMk cId="583927084" sldId="282"/>
            <ac:spMk id="6" creationId="{995D7CA5-BE8E-B7D3-7D1A-050FCE0B9A26}"/>
          </ac:spMkLst>
        </pc:spChg>
        <pc:spChg chg="add mod replST">
          <ac:chgData name="YOLANDA ALIAGA MAZAS" userId="1d5ad5113364242e" providerId="LiveId" clId="{B00834A7-C719-45E8-A524-EE06DA64D55F}" dt="2023-10-29T19:02:29.543" v="4858"/>
          <ac:spMkLst>
            <pc:docMk/>
            <pc:sldMk cId="583927084" sldId="282"/>
            <ac:spMk id="7" creationId="{D3B8619A-C57A-A612-E804-B606F3F57548}"/>
          </ac:spMkLst>
        </pc:spChg>
        <pc:picChg chg="add mod replST">
          <ac:chgData name="YOLANDA ALIAGA MAZAS" userId="1d5ad5113364242e" providerId="LiveId" clId="{B00834A7-C719-45E8-A524-EE06DA64D55F}" dt="2023-10-29T19:02:29.255" v="4835"/>
          <ac:picMkLst>
            <pc:docMk/>
            <pc:sldMk cId="583927084" sldId="282"/>
            <ac:picMk id="3" creationId="{938438F6-E659-407E-A084-20921CB0313C}"/>
          </ac:picMkLst>
        </pc:picChg>
        <pc:picChg chg="add mod replST">
          <ac:chgData name="YOLANDA ALIAGA MAZAS" userId="1d5ad5113364242e" providerId="LiveId" clId="{B00834A7-C719-45E8-A524-EE06DA64D55F}" dt="2023-10-29T19:02:29.431" v="4839"/>
          <ac:picMkLst>
            <pc:docMk/>
            <pc:sldMk cId="583927084" sldId="282"/>
            <ac:picMk id="5" creationId="{CDEF4362-B05D-3AEB-6D0E-6407DE7A6DEC}"/>
          </ac:picMkLst>
        </pc:picChg>
      </pc:sldChg>
      <pc:sldChg chg="addSp modSp add del mod setBg modAnim replTag">
        <pc:chgData name="YOLANDA ALIAGA MAZAS" userId="1d5ad5113364242e" providerId="LiveId" clId="{B00834A7-C719-45E8-A524-EE06DA64D55F}" dt="2023-10-29T19:05:59.349" v="5263" actId="2696"/>
        <pc:sldMkLst>
          <pc:docMk/>
          <pc:sldMk cId="713803213" sldId="282"/>
        </pc:sldMkLst>
        <pc:spChg chg="add mod replST">
          <ac:chgData name="YOLANDA ALIAGA MAZAS" userId="1d5ad5113364242e" providerId="LiveId" clId="{B00834A7-C719-45E8-A524-EE06DA64D55F}" dt="2023-10-29T19:05:56.822" v="5240"/>
          <ac:spMkLst>
            <pc:docMk/>
            <pc:sldMk cId="713803213" sldId="282"/>
            <ac:spMk id="6" creationId="{12A86D34-20C9-C7A9-0F81-9D874035E71A}"/>
          </ac:spMkLst>
        </pc:spChg>
        <pc:spChg chg="add mod replST">
          <ac:chgData name="YOLANDA ALIAGA MAZAS" userId="1d5ad5113364242e" providerId="LiveId" clId="{B00834A7-C719-45E8-A524-EE06DA64D55F}" dt="2023-10-29T19:05:56.826" v="5250"/>
          <ac:spMkLst>
            <pc:docMk/>
            <pc:sldMk cId="713803213" sldId="282"/>
            <ac:spMk id="7" creationId="{8B159139-B8CA-2B9E-3273-DA5AFC8E1964}"/>
          </ac:spMkLst>
        </pc:spChg>
        <pc:picChg chg="add mod replST">
          <ac:chgData name="YOLANDA ALIAGA MAZAS" userId="1d5ad5113364242e" providerId="LiveId" clId="{B00834A7-C719-45E8-A524-EE06DA64D55F}" dt="2023-10-29T19:05:56.773" v="5227"/>
          <ac:picMkLst>
            <pc:docMk/>
            <pc:sldMk cId="713803213" sldId="282"/>
            <ac:picMk id="3" creationId="{3A63D183-9DC2-9EE8-609A-443A5B20385D}"/>
          </ac:picMkLst>
        </pc:picChg>
        <pc:picChg chg="add mod replST">
          <ac:chgData name="YOLANDA ALIAGA MAZAS" userId="1d5ad5113364242e" providerId="LiveId" clId="{B00834A7-C719-45E8-A524-EE06DA64D55F}" dt="2023-10-29T19:05:56.818" v="5231"/>
          <ac:picMkLst>
            <pc:docMk/>
            <pc:sldMk cId="713803213" sldId="282"/>
            <ac:picMk id="5" creationId="{23D0B9D5-7EA0-3951-33D0-BCBC7029BF35}"/>
          </ac:picMkLst>
        </pc:picChg>
      </pc:sldChg>
      <pc:sldChg chg="addSp delSp modSp add mod ord setBg modAnim replTag">
        <pc:chgData name="YOLANDA ALIAGA MAZAS" userId="1d5ad5113364242e" providerId="LiveId" clId="{B00834A7-C719-45E8-A524-EE06DA64D55F}" dt="2023-11-11T09:30:04.027" v="27135"/>
        <pc:sldMkLst>
          <pc:docMk/>
          <pc:sldMk cId="1531865473" sldId="282"/>
        </pc:sldMkLst>
        <pc:spChg chg="add mod replST">
          <ac:chgData name="YOLANDA ALIAGA MAZAS" userId="1d5ad5113364242e" providerId="LiveId" clId="{B00834A7-C719-45E8-A524-EE06DA64D55F}" dt="2023-10-29T20:25:14.146" v="6042" actId="122"/>
          <ac:spMkLst>
            <pc:docMk/>
            <pc:sldMk cId="1531865473" sldId="282"/>
            <ac:spMk id="6" creationId="{31BE3703-8EA7-BBEB-3D2C-2E7DCF828BB5}"/>
          </ac:spMkLst>
        </pc:spChg>
        <pc:spChg chg="add mod replST">
          <ac:chgData name="YOLANDA ALIAGA MAZAS" userId="1d5ad5113364242e" providerId="LiveId" clId="{B00834A7-C719-45E8-A524-EE06DA64D55F}" dt="2023-10-29T20:21:03.065" v="5954"/>
          <ac:spMkLst>
            <pc:docMk/>
            <pc:sldMk cId="1531865473" sldId="282"/>
            <ac:spMk id="7" creationId="{166D5AE1-F4A9-F0C7-FD45-6C49DBF5795F}"/>
          </ac:spMkLst>
        </pc:spChg>
        <pc:picChg chg="add del mod replST">
          <ac:chgData name="YOLANDA ALIAGA MAZAS" userId="1d5ad5113364242e" providerId="LiveId" clId="{B00834A7-C719-45E8-A524-EE06DA64D55F}" dt="2023-10-29T20:21:15.183" v="5995" actId="21"/>
          <ac:picMkLst>
            <pc:docMk/>
            <pc:sldMk cId="1531865473" sldId="282"/>
            <ac:picMk id="3" creationId="{13A85E4E-ECB6-FB0C-44AD-62AF200052E6}"/>
          </ac:picMkLst>
        </pc:picChg>
        <pc:picChg chg="add del mod replST">
          <ac:chgData name="YOLANDA ALIAGA MAZAS" userId="1d5ad5113364242e" providerId="LiveId" clId="{B00834A7-C719-45E8-A524-EE06DA64D55F}" dt="2023-10-29T20:21:13.328" v="5994" actId="21"/>
          <ac:picMkLst>
            <pc:docMk/>
            <pc:sldMk cId="1531865473" sldId="282"/>
            <ac:picMk id="5" creationId="{F5385C04-576E-2594-A216-DEE330FA48DA}"/>
          </ac:picMkLst>
        </pc:picChg>
        <pc:picChg chg="add mod">
          <ac:chgData name="YOLANDA ALIAGA MAZAS" userId="1d5ad5113364242e" providerId="LiveId" clId="{B00834A7-C719-45E8-A524-EE06DA64D55F}" dt="2023-10-29T20:21:40.425" v="5999" actId="1076"/>
          <ac:picMkLst>
            <pc:docMk/>
            <pc:sldMk cId="1531865473" sldId="282"/>
            <ac:picMk id="3074" creationId="{ACCC6020-CEF8-1230-467D-87F34A52CE15}"/>
          </ac:picMkLst>
        </pc:picChg>
      </pc:sldChg>
      <pc:sldChg chg="addSp modSp add del mod setBg modAnim replTag">
        <pc:chgData name="YOLANDA ALIAGA MAZAS" userId="1d5ad5113364242e" providerId="LiveId" clId="{B00834A7-C719-45E8-A524-EE06DA64D55F}" dt="2023-10-29T19:05:42.317" v="5175" actId="2696"/>
        <pc:sldMkLst>
          <pc:docMk/>
          <pc:sldMk cId="1626870512" sldId="282"/>
        </pc:sldMkLst>
        <pc:spChg chg="add mod replST">
          <ac:chgData name="YOLANDA ALIAGA MAZAS" userId="1d5ad5113364242e" providerId="LiveId" clId="{B00834A7-C719-45E8-A524-EE06DA64D55F}" dt="2023-10-29T19:05:38.315" v="5152"/>
          <ac:spMkLst>
            <pc:docMk/>
            <pc:sldMk cId="1626870512" sldId="282"/>
            <ac:spMk id="6" creationId="{319A39A5-1C05-8049-263F-F50AC07594EB}"/>
          </ac:spMkLst>
        </pc:spChg>
        <pc:spChg chg="add mod replST">
          <ac:chgData name="YOLANDA ALIAGA MAZAS" userId="1d5ad5113364242e" providerId="LiveId" clId="{B00834A7-C719-45E8-A524-EE06DA64D55F}" dt="2023-10-29T19:05:38.318" v="5162"/>
          <ac:spMkLst>
            <pc:docMk/>
            <pc:sldMk cId="1626870512" sldId="282"/>
            <ac:spMk id="7" creationId="{38DAD828-9C02-C6CF-2D15-EA47861F12DF}"/>
          </ac:spMkLst>
        </pc:spChg>
        <pc:picChg chg="add mod replST">
          <ac:chgData name="YOLANDA ALIAGA MAZAS" userId="1d5ad5113364242e" providerId="LiveId" clId="{B00834A7-C719-45E8-A524-EE06DA64D55F}" dt="2023-10-29T19:05:38.256" v="5139"/>
          <ac:picMkLst>
            <pc:docMk/>
            <pc:sldMk cId="1626870512" sldId="282"/>
            <ac:picMk id="3" creationId="{4871EBD8-676A-3DD6-540D-606FD4F77580}"/>
          </ac:picMkLst>
        </pc:picChg>
        <pc:picChg chg="add mod replST">
          <ac:chgData name="YOLANDA ALIAGA MAZAS" userId="1d5ad5113364242e" providerId="LiveId" clId="{B00834A7-C719-45E8-A524-EE06DA64D55F}" dt="2023-10-29T19:05:38.311" v="5143"/>
          <ac:picMkLst>
            <pc:docMk/>
            <pc:sldMk cId="1626870512" sldId="282"/>
            <ac:picMk id="5" creationId="{48E2C1C7-15B8-468E-64DF-FC82E7ED6E84}"/>
          </ac:picMkLst>
        </pc:picChg>
      </pc:sldChg>
      <pc:sldChg chg="addSp modSp add del mod ord setBg modAnim replTag">
        <pc:chgData name="YOLANDA ALIAGA MAZAS" userId="1d5ad5113364242e" providerId="LiveId" clId="{B00834A7-C719-45E8-A524-EE06DA64D55F}" dt="2023-10-29T19:08:16.932" v="5399" actId="2696"/>
        <pc:sldMkLst>
          <pc:docMk/>
          <pc:sldMk cId="1634475004" sldId="282"/>
        </pc:sldMkLst>
        <pc:spChg chg="add mod replST">
          <ac:chgData name="YOLANDA ALIAGA MAZAS" userId="1d5ad5113364242e" providerId="LiveId" clId="{B00834A7-C719-45E8-A524-EE06DA64D55F}" dt="2023-10-29T19:06:14.708" v="5372"/>
          <ac:spMkLst>
            <pc:docMk/>
            <pc:sldMk cId="1634475004" sldId="282"/>
            <ac:spMk id="6" creationId="{69765C92-52FC-CD3D-B8C4-0C6A66453ABC}"/>
          </ac:spMkLst>
        </pc:spChg>
        <pc:spChg chg="add mod replST">
          <ac:chgData name="YOLANDA ALIAGA MAZAS" userId="1d5ad5113364242e" providerId="LiveId" clId="{B00834A7-C719-45E8-A524-EE06DA64D55F}" dt="2023-10-29T19:06:14.711" v="5382"/>
          <ac:spMkLst>
            <pc:docMk/>
            <pc:sldMk cId="1634475004" sldId="282"/>
            <ac:spMk id="7" creationId="{05CB2870-50AB-A83B-3956-B315B9ACE74F}"/>
          </ac:spMkLst>
        </pc:spChg>
        <pc:picChg chg="add mod replST">
          <ac:chgData name="YOLANDA ALIAGA MAZAS" userId="1d5ad5113364242e" providerId="LiveId" clId="{B00834A7-C719-45E8-A524-EE06DA64D55F}" dt="2023-10-29T19:06:14.650" v="5359"/>
          <ac:picMkLst>
            <pc:docMk/>
            <pc:sldMk cId="1634475004" sldId="282"/>
            <ac:picMk id="3" creationId="{A709C98E-7D26-D07B-2715-70131D6085F5}"/>
          </ac:picMkLst>
        </pc:picChg>
        <pc:picChg chg="add mod replST">
          <ac:chgData name="YOLANDA ALIAGA MAZAS" userId="1d5ad5113364242e" providerId="LiveId" clId="{B00834A7-C719-45E8-A524-EE06DA64D55F}" dt="2023-10-29T19:06:14.704" v="5363"/>
          <ac:picMkLst>
            <pc:docMk/>
            <pc:sldMk cId="1634475004" sldId="282"/>
            <ac:picMk id="5" creationId="{CDB297CB-9813-1D50-0BF9-CCCED5113A50}"/>
          </ac:picMkLst>
        </pc:picChg>
      </pc:sldChg>
      <pc:sldChg chg="modSp new del mod">
        <pc:chgData name="YOLANDA ALIAGA MAZAS" userId="1d5ad5113364242e" providerId="LiveId" clId="{B00834A7-C719-45E8-A524-EE06DA64D55F}" dt="2023-10-29T20:18:41.532" v="5921" actId="2696"/>
        <pc:sldMkLst>
          <pc:docMk/>
          <pc:sldMk cId="1651795664" sldId="282"/>
        </pc:sldMkLst>
        <pc:spChg chg="mod">
          <ac:chgData name="YOLANDA ALIAGA MAZAS" userId="1d5ad5113364242e" providerId="LiveId" clId="{B00834A7-C719-45E8-A524-EE06DA64D55F}" dt="2023-10-29T20:18:35.512" v="5920" actId="20577"/>
          <ac:spMkLst>
            <pc:docMk/>
            <pc:sldMk cId="1651795664" sldId="282"/>
            <ac:spMk id="2" creationId="{0B6689C8-127E-9EBB-C3C7-0841E9023CC2}"/>
          </ac:spMkLst>
        </pc:spChg>
      </pc:sldChg>
      <pc:sldChg chg="addSp modSp add del mod setBg modAnim replTag">
        <pc:chgData name="YOLANDA ALIAGA MAZAS" userId="1d5ad5113364242e" providerId="LiveId" clId="{B00834A7-C719-45E8-A524-EE06DA64D55F}" dt="2023-10-29T19:05:53.549" v="5219" actId="2696"/>
        <pc:sldMkLst>
          <pc:docMk/>
          <pc:sldMk cId="3283426104" sldId="282"/>
        </pc:sldMkLst>
        <pc:spChg chg="add mod replST">
          <ac:chgData name="YOLANDA ALIAGA MAZAS" userId="1d5ad5113364242e" providerId="LiveId" clId="{B00834A7-C719-45E8-A524-EE06DA64D55F}" dt="2023-10-29T19:05:50.361" v="5196"/>
          <ac:spMkLst>
            <pc:docMk/>
            <pc:sldMk cId="3283426104" sldId="282"/>
            <ac:spMk id="6" creationId="{89C900C8-F728-4846-9880-2F27AA4FB7C7}"/>
          </ac:spMkLst>
        </pc:spChg>
        <pc:spChg chg="add mod replST">
          <ac:chgData name="YOLANDA ALIAGA MAZAS" userId="1d5ad5113364242e" providerId="LiveId" clId="{B00834A7-C719-45E8-A524-EE06DA64D55F}" dt="2023-10-29T19:05:50.365" v="5206"/>
          <ac:spMkLst>
            <pc:docMk/>
            <pc:sldMk cId="3283426104" sldId="282"/>
            <ac:spMk id="7" creationId="{0AACC618-3224-80C1-3EAD-C6EAD23F84E7}"/>
          </ac:spMkLst>
        </pc:spChg>
        <pc:picChg chg="add mod replST">
          <ac:chgData name="YOLANDA ALIAGA MAZAS" userId="1d5ad5113364242e" providerId="LiveId" clId="{B00834A7-C719-45E8-A524-EE06DA64D55F}" dt="2023-10-29T19:05:50.308" v="5183"/>
          <ac:picMkLst>
            <pc:docMk/>
            <pc:sldMk cId="3283426104" sldId="282"/>
            <ac:picMk id="3" creationId="{D11C28CD-E586-B6E0-4AA3-BEF5510227E3}"/>
          </ac:picMkLst>
        </pc:picChg>
        <pc:picChg chg="add mod replST">
          <ac:chgData name="YOLANDA ALIAGA MAZAS" userId="1d5ad5113364242e" providerId="LiveId" clId="{B00834A7-C719-45E8-A524-EE06DA64D55F}" dt="2023-10-29T19:05:50.358" v="5187"/>
          <ac:picMkLst>
            <pc:docMk/>
            <pc:sldMk cId="3283426104" sldId="282"/>
            <ac:picMk id="5" creationId="{E43073FD-BD49-7EC7-7490-BC977A52598D}"/>
          </ac:picMkLst>
        </pc:picChg>
      </pc:sldChg>
      <pc:sldChg chg="addSp modSp add del mod setBg modAnim replTag">
        <pc:chgData name="YOLANDA ALIAGA MAZAS" userId="1d5ad5113364242e" providerId="LiveId" clId="{B00834A7-C719-45E8-A524-EE06DA64D55F}" dt="2023-10-29T19:06:06.343" v="5307" actId="2696"/>
        <pc:sldMkLst>
          <pc:docMk/>
          <pc:sldMk cId="3884602202" sldId="282"/>
        </pc:sldMkLst>
        <pc:spChg chg="add mod replST">
          <ac:chgData name="YOLANDA ALIAGA MAZAS" userId="1d5ad5113364242e" providerId="LiveId" clId="{B00834A7-C719-45E8-A524-EE06DA64D55F}" dt="2023-10-29T19:06:03.840" v="5284"/>
          <ac:spMkLst>
            <pc:docMk/>
            <pc:sldMk cId="3884602202" sldId="282"/>
            <ac:spMk id="6" creationId="{0858ED1D-12E1-174B-7C13-1754B5A68893}"/>
          </ac:spMkLst>
        </pc:spChg>
        <pc:spChg chg="add mod replST">
          <ac:chgData name="YOLANDA ALIAGA MAZAS" userId="1d5ad5113364242e" providerId="LiveId" clId="{B00834A7-C719-45E8-A524-EE06DA64D55F}" dt="2023-10-29T19:06:03.843" v="5294"/>
          <ac:spMkLst>
            <pc:docMk/>
            <pc:sldMk cId="3884602202" sldId="282"/>
            <ac:spMk id="7" creationId="{56BC3CBD-C8F6-16A5-359D-00331B09723E}"/>
          </ac:spMkLst>
        </pc:spChg>
        <pc:picChg chg="add mod replST">
          <ac:chgData name="YOLANDA ALIAGA MAZAS" userId="1d5ad5113364242e" providerId="LiveId" clId="{B00834A7-C719-45E8-A524-EE06DA64D55F}" dt="2023-10-29T19:06:03.787" v="5271"/>
          <ac:picMkLst>
            <pc:docMk/>
            <pc:sldMk cId="3884602202" sldId="282"/>
            <ac:picMk id="3" creationId="{D4D36FC8-7E58-D588-B143-96851FEFC5F1}"/>
          </ac:picMkLst>
        </pc:picChg>
        <pc:picChg chg="add mod replST">
          <ac:chgData name="YOLANDA ALIAGA MAZAS" userId="1d5ad5113364242e" providerId="LiveId" clId="{B00834A7-C719-45E8-A524-EE06DA64D55F}" dt="2023-10-29T19:06:03.837" v="5275"/>
          <ac:picMkLst>
            <pc:docMk/>
            <pc:sldMk cId="3884602202" sldId="282"/>
            <ac:picMk id="5" creationId="{8001A894-6846-B3A3-6251-82DD29476132}"/>
          </ac:picMkLst>
        </pc:picChg>
      </pc:sldChg>
      <pc:sldChg chg="addSp modSp add del mod setBg modAnim replTag">
        <pc:chgData name="YOLANDA ALIAGA MAZAS" userId="1d5ad5113364242e" providerId="LiveId" clId="{B00834A7-C719-45E8-A524-EE06DA64D55F}" dt="2023-10-29T19:06:12.175" v="5351" actId="2696"/>
        <pc:sldMkLst>
          <pc:docMk/>
          <pc:sldMk cId="4013039304" sldId="282"/>
        </pc:sldMkLst>
        <pc:spChg chg="add mod replST">
          <ac:chgData name="YOLANDA ALIAGA MAZAS" userId="1d5ad5113364242e" providerId="LiveId" clId="{B00834A7-C719-45E8-A524-EE06DA64D55F}" dt="2023-10-29T19:06:09.633" v="5328"/>
          <ac:spMkLst>
            <pc:docMk/>
            <pc:sldMk cId="4013039304" sldId="282"/>
            <ac:spMk id="6" creationId="{603698BB-F8D1-9A61-28CC-9174A8D29356}"/>
          </ac:spMkLst>
        </pc:spChg>
        <pc:spChg chg="add mod replST">
          <ac:chgData name="YOLANDA ALIAGA MAZAS" userId="1d5ad5113364242e" providerId="LiveId" clId="{B00834A7-C719-45E8-A524-EE06DA64D55F}" dt="2023-10-29T19:06:09.638" v="5338"/>
          <ac:spMkLst>
            <pc:docMk/>
            <pc:sldMk cId="4013039304" sldId="282"/>
            <ac:spMk id="7" creationId="{674BFF27-5671-58A8-51BC-A5331FAB2E7E}"/>
          </ac:spMkLst>
        </pc:spChg>
        <pc:picChg chg="add mod replST">
          <ac:chgData name="YOLANDA ALIAGA MAZAS" userId="1d5ad5113364242e" providerId="LiveId" clId="{B00834A7-C719-45E8-A524-EE06DA64D55F}" dt="2023-10-29T19:06:09.517" v="5315"/>
          <ac:picMkLst>
            <pc:docMk/>
            <pc:sldMk cId="4013039304" sldId="282"/>
            <ac:picMk id="3" creationId="{A7F85894-B7EA-0A6C-7478-EEA53D7A57C5}"/>
          </ac:picMkLst>
        </pc:picChg>
        <pc:picChg chg="add mod replST">
          <ac:chgData name="YOLANDA ALIAGA MAZAS" userId="1d5ad5113364242e" providerId="LiveId" clId="{B00834A7-C719-45E8-A524-EE06DA64D55F}" dt="2023-10-29T19:06:09.629" v="5319"/>
          <ac:picMkLst>
            <pc:docMk/>
            <pc:sldMk cId="4013039304" sldId="282"/>
            <ac:picMk id="5" creationId="{788E5625-B9C2-6FD4-1722-7580C4FECAFD}"/>
          </ac:picMkLst>
        </pc:picChg>
      </pc:sldChg>
      <pc:sldChg chg="addSp delSp modSp mod addAnim delAnim modNotesTx">
        <pc:chgData name="YOLANDA ALIAGA MAZAS" userId="1d5ad5113364242e" providerId="LiveId" clId="{B00834A7-C719-45E8-A524-EE06DA64D55F}" dt="2023-11-05T16:28:42.634" v="24213" actId="21"/>
        <pc:sldMkLst>
          <pc:docMk/>
          <pc:sldMk cId="579467151" sldId="283"/>
        </pc:sldMkLst>
        <pc:spChg chg="mod">
          <ac:chgData name="YOLANDA ALIAGA MAZAS" userId="1d5ad5113364242e" providerId="LiveId" clId="{B00834A7-C719-45E8-A524-EE06DA64D55F}" dt="2023-11-05T08:23:26.465" v="23507" actId="207"/>
          <ac:spMkLst>
            <pc:docMk/>
            <pc:sldMk cId="579467151" sldId="283"/>
            <ac:spMk id="4" creationId="{5BA616DA-2DB7-C8D6-73CD-7AAC08C190F6}"/>
          </ac:spMkLst>
        </pc:spChg>
        <pc:spChg chg="mod">
          <ac:chgData name="YOLANDA ALIAGA MAZAS" userId="1d5ad5113364242e" providerId="LiveId" clId="{B00834A7-C719-45E8-A524-EE06DA64D55F}" dt="2023-11-05T08:25:09.172" v="23519" actId="1076"/>
          <ac:spMkLst>
            <pc:docMk/>
            <pc:sldMk cId="579467151" sldId="283"/>
            <ac:spMk id="5" creationId="{89C5FBFF-83D8-AC54-2F1B-1614075C1BFE}"/>
          </ac:spMkLst>
        </pc:spChg>
        <pc:spChg chg="add del mod">
          <ac:chgData name="YOLANDA ALIAGA MAZAS" userId="1d5ad5113364242e" providerId="LiveId" clId="{B00834A7-C719-45E8-A524-EE06DA64D55F}" dt="2023-11-05T16:28:42.634" v="24213" actId="21"/>
          <ac:spMkLst>
            <pc:docMk/>
            <pc:sldMk cId="579467151" sldId="283"/>
            <ac:spMk id="10" creationId="{4391E19D-C056-712C-49DA-9042900137A5}"/>
          </ac:spMkLst>
        </pc:spChg>
        <pc:picChg chg="mod">
          <ac:chgData name="YOLANDA ALIAGA MAZAS" userId="1d5ad5113364242e" providerId="LiveId" clId="{B00834A7-C719-45E8-A524-EE06DA64D55F}" dt="2023-11-05T16:28:40.940" v="24210" actId="1076"/>
          <ac:picMkLst>
            <pc:docMk/>
            <pc:sldMk cId="579467151" sldId="283"/>
            <ac:picMk id="11" creationId="{C140474F-9895-2130-BA65-67B2B896EA80}"/>
          </ac:picMkLst>
        </pc:picChg>
      </pc:sldChg>
      <pc:sldChg chg="addSp delSp modSp new del mod ord modAnim">
        <pc:chgData name="YOLANDA ALIAGA MAZAS" userId="1d5ad5113364242e" providerId="LiveId" clId="{B00834A7-C719-45E8-A524-EE06DA64D55F}" dt="2023-11-04T17:22:03.423" v="20771" actId="2696"/>
        <pc:sldMkLst>
          <pc:docMk/>
          <pc:sldMk cId="608208929" sldId="283"/>
        </pc:sldMkLst>
        <pc:spChg chg="del">
          <ac:chgData name="YOLANDA ALIAGA MAZAS" userId="1d5ad5113364242e" providerId="LiveId" clId="{B00834A7-C719-45E8-A524-EE06DA64D55F}" dt="2023-10-29T20:34:09.814" v="6550" actId="21"/>
          <ac:spMkLst>
            <pc:docMk/>
            <pc:sldMk cId="608208929" sldId="283"/>
            <ac:spMk id="2" creationId="{40DC5315-D3DE-B707-4AC5-F1545ED33163}"/>
          </ac:spMkLst>
        </pc:spChg>
        <pc:spChg chg="add mod">
          <ac:chgData name="YOLANDA ALIAGA MAZAS" userId="1d5ad5113364242e" providerId="LiveId" clId="{B00834A7-C719-45E8-A524-EE06DA64D55F}" dt="2023-10-30T14:07:54.855" v="7751" actId="403"/>
          <ac:spMkLst>
            <pc:docMk/>
            <pc:sldMk cId="608208929" sldId="283"/>
            <ac:spMk id="2" creationId="{52042A75-4048-1EE8-FB6D-173B6C8DBEC7}"/>
          </ac:spMkLst>
        </pc:spChg>
        <pc:spChg chg="del mod">
          <ac:chgData name="YOLANDA ALIAGA MAZAS" userId="1d5ad5113364242e" providerId="LiveId" clId="{B00834A7-C719-45E8-A524-EE06DA64D55F}" dt="2023-10-30T14:07:38.556" v="7744" actId="21"/>
          <ac:spMkLst>
            <pc:docMk/>
            <pc:sldMk cId="608208929" sldId="283"/>
            <ac:spMk id="3" creationId="{EF74144A-6758-CED8-CF8A-CF0D1448A74D}"/>
          </ac:spMkLst>
        </pc:spChg>
        <pc:spChg chg="add mod">
          <ac:chgData name="YOLANDA ALIAGA MAZAS" userId="1d5ad5113364242e" providerId="LiveId" clId="{B00834A7-C719-45E8-A524-EE06DA64D55F}" dt="2023-10-30T14:44:07.901" v="7859" actId="1076"/>
          <ac:spMkLst>
            <pc:docMk/>
            <pc:sldMk cId="608208929" sldId="283"/>
            <ac:spMk id="4" creationId="{5BA616DA-2DB7-C8D6-73CD-7AAC08C190F6}"/>
          </ac:spMkLst>
        </pc:spChg>
        <pc:spChg chg="add mod">
          <ac:chgData name="YOLANDA ALIAGA MAZAS" userId="1d5ad5113364242e" providerId="LiveId" clId="{B00834A7-C719-45E8-A524-EE06DA64D55F}" dt="2023-10-30T14:44:28.783" v="7867" actId="1076"/>
          <ac:spMkLst>
            <pc:docMk/>
            <pc:sldMk cId="608208929" sldId="283"/>
            <ac:spMk id="5" creationId="{89C5FBFF-83D8-AC54-2F1B-1614075C1BFE}"/>
          </ac:spMkLst>
        </pc:spChg>
        <pc:spChg chg="add del mod">
          <ac:chgData name="YOLANDA ALIAGA MAZAS" userId="1d5ad5113364242e" providerId="LiveId" clId="{B00834A7-C719-45E8-A524-EE06DA64D55F}" dt="2023-10-30T14:07:47.764" v="7747" actId="21"/>
          <ac:spMkLst>
            <pc:docMk/>
            <pc:sldMk cId="608208929" sldId="283"/>
            <ac:spMk id="7" creationId="{A29A4926-E3FD-3BF7-13DE-9A008CEBBC70}"/>
          </ac:spMkLst>
        </pc:spChg>
        <pc:spChg chg="add del mod">
          <ac:chgData name="YOLANDA ALIAGA MAZAS" userId="1d5ad5113364242e" providerId="LiveId" clId="{B00834A7-C719-45E8-A524-EE06DA64D55F}" dt="2023-10-30T14:36:18.379" v="7846" actId="21"/>
          <ac:spMkLst>
            <pc:docMk/>
            <pc:sldMk cId="608208929" sldId="283"/>
            <ac:spMk id="8" creationId="{A664D396-82EB-8F73-5B58-E946F4747A6B}"/>
          </ac:spMkLst>
        </pc:spChg>
        <pc:spChg chg="add mod">
          <ac:chgData name="YOLANDA ALIAGA MAZAS" userId="1d5ad5113364242e" providerId="LiveId" clId="{B00834A7-C719-45E8-A524-EE06DA64D55F}" dt="2023-10-30T14:44:31.074" v="7868" actId="1076"/>
          <ac:spMkLst>
            <pc:docMk/>
            <pc:sldMk cId="608208929" sldId="283"/>
            <ac:spMk id="10" creationId="{4391E19D-C056-712C-49DA-9042900137A5}"/>
          </ac:spMkLst>
        </pc:spChg>
        <pc:picChg chg="add del mod">
          <ac:chgData name="YOLANDA ALIAGA MAZAS" userId="1d5ad5113364242e" providerId="LiveId" clId="{B00834A7-C719-45E8-A524-EE06DA64D55F}" dt="2023-10-30T14:36:18.379" v="7846" actId="21"/>
          <ac:picMkLst>
            <pc:docMk/>
            <pc:sldMk cId="608208929" sldId="283"/>
            <ac:picMk id="9" creationId="{A2897A44-1654-FFFB-2828-E14920E502F3}"/>
          </ac:picMkLst>
        </pc:picChg>
        <pc:picChg chg="add mod">
          <ac:chgData name="YOLANDA ALIAGA MAZAS" userId="1d5ad5113364242e" providerId="LiveId" clId="{B00834A7-C719-45E8-A524-EE06DA64D55F}" dt="2023-11-02T19:16:08.533" v="20306" actId="1076"/>
          <ac:picMkLst>
            <pc:docMk/>
            <pc:sldMk cId="608208929" sldId="283"/>
            <ac:picMk id="11" creationId="{C140474F-9895-2130-BA65-67B2B896EA80}"/>
          </ac:picMkLst>
        </pc:picChg>
      </pc:sldChg>
      <pc:sldChg chg="addSp modSp add del mod setBg modAnim replTag">
        <pc:chgData name="YOLANDA ALIAGA MAZAS" userId="1d5ad5113364242e" providerId="LiveId" clId="{B00834A7-C719-45E8-A524-EE06DA64D55F}" dt="2023-10-29T19:05:20.276" v="5118" actId="2696"/>
        <pc:sldMkLst>
          <pc:docMk/>
          <pc:sldMk cId="2627619143" sldId="283"/>
        </pc:sldMkLst>
        <pc:spChg chg="add mod replST">
          <ac:chgData name="YOLANDA ALIAGA MAZAS" userId="1d5ad5113364242e" providerId="LiveId" clId="{B00834A7-C719-45E8-A524-EE06DA64D55F}" dt="2023-10-29T19:03:08.499" v="4891"/>
          <ac:spMkLst>
            <pc:docMk/>
            <pc:sldMk cId="2627619143" sldId="283"/>
            <ac:spMk id="6" creationId="{3F1507FA-7C56-D073-39BB-1BD3BC4BE981}"/>
          </ac:spMkLst>
        </pc:spChg>
        <pc:spChg chg="add mod replST">
          <ac:chgData name="YOLANDA ALIAGA MAZAS" userId="1d5ad5113364242e" providerId="LiveId" clId="{B00834A7-C719-45E8-A524-EE06DA64D55F}" dt="2023-10-29T19:03:08.502" v="4901"/>
          <ac:spMkLst>
            <pc:docMk/>
            <pc:sldMk cId="2627619143" sldId="283"/>
            <ac:spMk id="7" creationId="{D4BCABE0-0E88-6164-69A9-42750C4CC7F6}"/>
          </ac:spMkLst>
        </pc:spChg>
        <pc:picChg chg="add mod replST">
          <ac:chgData name="YOLANDA ALIAGA MAZAS" userId="1d5ad5113364242e" providerId="LiveId" clId="{B00834A7-C719-45E8-A524-EE06DA64D55F}" dt="2023-10-29T19:03:08.412" v="4878"/>
          <ac:picMkLst>
            <pc:docMk/>
            <pc:sldMk cId="2627619143" sldId="283"/>
            <ac:picMk id="3" creationId="{81242BC0-A18E-D592-4F78-215682540582}"/>
          </ac:picMkLst>
        </pc:picChg>
        <pc:picChg chg="add mod replST">
          <ac:chgData name="YOLANDA ALIAGA MAZAS" userId="1d5ad5113364242e" providerId="LiveId" clId="{B00834A7-C719-45E8-A524-EE06DA64D55F}" dt="2023-10-29T19:03:08.495" v="4882"/>
          <ac:picMkLst>
            <pc:docMk/>
            <pc:sldMk cId="2627619143" sldId="283"/>
            <ac:picMk id="5" creationId="{8286B32C-45F6-CD03-A446-6A17867B0890}"/>
          </ac:picMkLst>
        </pc:picChg>
      </pc:sldChg>
      <pc:sldChg chg="addSp modSp add del mod setBg modAnim replTag">
        <pc:chgData name="YOLANDA ALIAGA MAZAS" userId="1d5ad5113364242e" providerId="LiveId" clId="{B00834A7-C719-45E8-A524-EE06DA64D55F}" dt="2023-10-29T19:05:22.095" v="5131" actId="2696"/>
        <pc:sldMkLst>
          <pc:docMk/>
          <pc:sldMk cId="686642315" sldId="284"/>
        </pc:sldMkLst>
        <pc:spChg chg="add mod replST">
          <ac:chgData name="YOLANDA ALIAGA MAZAS" userId="1d5ad5113364242e" providerId="LiveId" clId="{B00834A7-C719-45E8-A524-EE06DA64D55F}" dt="2023-10-29T19:03:27.977" v="4955"/>
          <ac:spMkLst>
            <pc:docMk/>
            <pc:sldMk cId="686642315" sldId="284"/>
            <ac:spMk id="6" creationId="{D7B1977A-25F7-34EA-43B7-475233A4C76E}"/>
          </ac:spMkLst>
        </pc:spChg>
        <pc:spChg chg="add mod replST">
          <ac:chgData name="YOLANDA ALIAGA MAZAS" userId="1d5ad5113364242e" providerId="LiveId" clId="{B00834A7-C719-45E8-A524-EE06DA64D55F}" dt="2023-10-29T19:03:27.981" v="4965"/>
          <ac:spMkLst>
            <pc:docMk/>
            <pc:sldMk cId="686642315" sldId="284"/>
            <ac:spMk id="7" creationId="{BB178173-C5FB-9CD3-211B-B25DBA3DA75B}"/>
          </ac:spMkLst>
        </pc:spChg>
        <pc:picChg chg="add mod replST">
          <ac:chgData name="YOLANDA ALIAGA MAZAS" userId="1d5ad5113364242e" providerId="LiveId" clId="{B00834A7-C719-45E8-A524-EE06DA64D55F}" dt="2023-10-29T19:03:27.929" v="4942"/>
          <ac:picMkLst>
            <pc:docMk/>
            <pc:sldMk cId="686642315" sldId="284"/>
            <ac:picMk id="3" creationId="{5AA0788B-A644-7BEC-054F-61E279C7D824}"/>
          </ac:picMkLst>
        </pc:picChg>
        <pc:picChg chg="add mod replST">
          <ac:chgData name="YOLANDA ALIAGA MAZAS" userId="1d5ad5113364242e" providerId="LiveId" clId="{B00834A7-C719-45E8-A524-EE06DA64D55F}" dt="2023-10-29T19:03:27.973" v="4946"/>
          <ac:picMkLst>
            <pc:docMk/>
            <pc:sldMk cId="686642315" sldId="284"/>
            <ac:picMk id="5" creationId="{47828631-207C-C011-C5C7-2C9156460EB4}"/>
          </ac:picMkLst>
        </pc:picChg>
      </pc:sldChg>
      <pc:sldChg chg="addSp delSp modSp new del mod">
        <pc:chgData name="YOLANDA ALIAGA MAZAS" userId="1d5ad5113364242e" providerId="LiveId" clId="{B00834A7-C719-45E8-A524-EE06DA64D55F}" dt="2023-11-01T08:08:06.022" v="8762" actId="2696"/>
        <pc:sldMkLst>
          <pc:docMk/>
          <pc:sldMk cId="2874040335" sldId="284"/>
        </pc:sldMkLst>
        <pc:spChg chg="mod">
          <ac:chgData name="YOLANDA ALIAGA MAZAS" userId="1d5ad5113364242e" providerId="LiveId" clId="{B00834A7-C719-45E8-A524-EE06DA64D55F}" dt="2023-10-29T20:37:01.746" v="6652" actId="20577"/>
          <ac:spMkLst>
            <pc:docMk/>
            <pc:sldMk cId="2874040335" sldId="284"/>
            <ac:spMk id="3" creationId="{10A06EB9-7E0E-C299-0019-2F116D4BB3DC}"/>
          </ac:spMkLst>
        </pc:spChg>
        <pc:spChg chg="add mod">
          <ac:chgData name="YOLANDA ALIAGA MAZAS" userId="1d5ad5113364242e" providerId="LiveId" clId="{B00834A7-C719-45E8-A524-EE06DA64D55F}" dt="2023-11-01T08:07:59.071" v="8761" actId="27636"/>
          <ac:spMkLst>
            <pc:docMk/>
            <pc:sldMk cId="2874040335" sldId="284"/>
            <ac:spMk id="4" creationId="{2461E39B-1609-3E40-DAB6-4007AA95D185}"/>
          </ac:spMkLst>
        </pc:spChg>
        <pc:spChg chg="del">
          <ac:chgData name="YOLANDA ALIAGA MAZAS" userId="1d5ad5113364242e" providerId="LiveId" clId="{B00834A7-C719-45E8-A524-EE06DA64D55F}" dt="2023-11-01T07:51:16.248" v="7963" actId="21"/>
          <ac:spMkLst>
            <pc:docMk/>
            <pc:sldMk cId="2874040335" sldId="284"/>
            <ac:spMk id="8" creationId="{C018044B-AA8D-61F2-7F99-75675162DE48}"/>
          </ac:spMkLst>
        </pc:spChg>
      </pc:sldChg>
      <pc:sldChg chg="del">
        <pc:chgData name="YOLANDA ALIAGA MAZAS" userId="1d5ad5113364242e" providerId="LiveId" clId="{B00834A7-C719-45E8-A524-EE06DA64D55F}" dt="2023-11-04T17:38:23.139" v="20943" actId="2696"/>
        <pc:sldMkLst>
          <pc:docMk/>
          <pc:sldMk cId="2135516091" sldId="285"/>
        </pc:sldMkLst>
      </pc:sldChg>
      <pc:sldChg chg="addSp modSp add del mod setBg modAnim replTag">
        <pc:chgData name="YOLANDA ALIAGA MAZAS" userId="1d5ad5113364242e" providerId="LiveId" clId="{B00834A7-C719-45E8-A524-EE06DA64D55F}" dt="2023-10-29T19:05:17.028" v="5098" actId="2696"/>
        <pc:sldMkLst>
          <pc:docMk/>
          <pc:sldMk cId="3136270206" sldId="285"/>
        </pc:sldMkLst>
        <pc:spChg chg="add mod replST">
          <ac:chgData name="YOLANDA ALIAGA MAZAS" userId="1d5ad5113364242e" providerId="LiveId" clId="{B00834A7-C719-45E8-A524-EE06DA64D55F}" dt="2023-10-29T19:04:45.479" v="5010"/>
          <ac:spMkLst>
            <pc:docMk/>
            <pc:sldMk cId="3136270206" sldId="285"/>
            <ac:spMk id="6" creationId="{83427DCE-530B-EF96-73BF-357F4F23FC45}"/>
          </ac:spMkLst>
        </pc:spChg>
        <pc:spChg chg="add mod replST">
          <ac:chgData name="YOLANDA ALIAGA MAZAS" userId="1d5ad5113364242e" providerId="LiveId" clId="{B00834A7-C719-45E8-A524-EE06DA64D55F}" dt="2023-10-29T19:04:45.483" v="5020"/>
          <ac:spMkLst>
            <pc:docMk/>
            <pc:sldMk cId="3136270206" sldId="285"/>
            <ac:spMk id="7" creationId="{DF3D3547-03E7-A00B-28B5-744936A890C9}"/>
          </ac:spMkLst>
        </pc:spChg>
        <pc:picChg chg="add mod replST">
          <ac:chgData name="YOLANDA ALIAGA MAZAS" userId="1d5ad5113364242e" providerId="LiveId" clId="{B00834A7-C719-45E8-A524-EE06DA64D55F}" dt="2023-10-29T19:04:45.425" v="4997"/>
          <ac:picMkLst>
            <pc:docMk/>
            <pc:sldMk cId="3136270206" sldId="285"/>
            <ac:picMk id="3" creationId="{3D2E2885-34D6-9CF6-9545-64A5C0517650}"/>
          </ac:picMkLst>
        </pc:picChg>
        <pc:picChg chg="add mod replST">
          <ac:chgData name="YOLANDA ALIAGA MAZAS" userId="1d5ad5113364242e" providerId="LiveId" clId="{B00834A7-C719-45E8-A524-EE06DA64D55F}" dt="2023-10-29T19:04:45.476" v="5001"/>
          <ac:picMkLst>
            <pc:docMk/>
            <pc:sldMk cId="3136270206" sldId="285"/>
            <ac:picMk id="5" creationId="{C31F985B-92A7-1D5C-158C-E1D0BFBD04A2}"/>
          </ac:picMkLst>
        </pc:picChg>
      </pc:sldChg>
      <pc:sldChg chg="addSp delSp modSp new del mod ord modAnim">
        <pc:chgData name="YOLANDA ALIAGA MAZAS" userId="1d5ad5113364242e" providerId="LiveId" clId="{B00834A7-C719-45E8-A524-EE06DA64D55F}" dt="2023-11-01T11:53:37.088" v="11699" actId="2696"/>
        <pc:sldMkLst>
          <pc:docMk/>
          <pc:sldMk cId="3401747747" sldId="285"/>
        </pc:sldMkLst>
        <pc:spChg chg="del">
          <ac:chgData name="YOLANDA ALIAGA MAZAS" userId="1d5ad5113364242e" providerId="LiveId" clId="{B00834A7-C719-45E8-A524-EE06DA64D55F}" dt="2023-10-30T14:50:43.061" v="7882" actId="21"/>
          <ac:spMkLst>
            <pc:docMk/>
            <pc:sldMk cId="3401747747" sldId="285"/>
            <ac:spMk id="2" creationId="{5B7F4143-A5C9-9690-4A2C-B8D4799C535B}"/>
          </ac:spMkLst>
        </pc:spChg>
        <pc:spChg chg="del">
          <ac:chgData name="YOLANDA ALIAGA MAZAS" userId="1d5ad5113364242e" providerId="LiveId" clId="{B00834A7-C719-45E8-A524-EE06DA64D55F}" dt="2023-10-30T14:50:49.799" v="7885" actId="21"/>
          <ac:spMkLst>
            <pc:docMk/>
            <pc:sldMk cId="3401747747" sldId="285"/>
            <ac:spMk id="3" creationId="{DB278022-7B7D-E65C-3287-A5DB6EB81B22}"/>
          </ac:spMkLst>
        </pc:spChg>
        <pc:spChg chg="add mod">
          <ac:chgData name="YOLANDA ALIAGA MAZAS" userId="1d5ad5113364242e" providerId="LiveId" clId="{B00834A7-C719-45E8-A524-EE06DA64D55F}" dt="2023-10-30T14:51:06.872" v="7893" actId="1076"/>
          <ac:spMkLst>
            <pc:docMk/>
            <pc:sldMk cId="3401747747" sldId="285"/>
            <ac:spMk id="6" creationId="{A85F9754-7D2B-E17A-8E6A-D701B06EA282}"/>
          </ac:spMkLst>
        </pc:spChg>
        <pc:spChg chg="add mod">
          <ac:chgData name="YOLANDA ALIAGA MAZAS" userId="1d5ad5113364242e" providerId="LiveId" clId="{B00834A7-C719-45E8-A524-EE06DA64D55F}" dt="2023-10-30T14:51:17.360" v="7899" actId="1076"/>
          <ac:spMkLst>
            <pc:docMk/>
            <pc:sldMk cId="3401747747" sldId="285"/>
            <ac:spMk id="7" creationId="{9919F4DE-323B-D71B-2E71-02593ED10CEB}"/>
          </ac:spMkLst>
        </pc:spChg>
        <pc:picChg chg="add mod">
          <ac:chgData name="YOLANDA ALIAGA MAZAS" userId="1d5ad5113364242e" providerId="LiveId" clId="{B00834A7-C719-45E8-A524-EE06DA64D55F}" dt="2023-10-30T14:51:11.842" v="7896" actId="14100"/>
          <ac:picMkLst>
            <pc:docMk/>
            <pc:sldMk cId="3401747747" sldId="285"/>
            <ac:picMk id="4" creationId="{1FE79DA8-D431-8473-5EDD-58EAA2478915}"/>
          </ac:picMkLst>
        </pc:picChg>
        <pc:picChg chg="add mod">
          <ac:chgData name="YOLANDA ALIAGA MAZAS" userId="1d5ad5113364242e" providerId="LiveId" clId="{B00834A7-C719-45E8-A524-EE06DA64D55F}" dt="2023-10-30T14:51:08.863" v="7894" actId="1076"/>
          <ac:picMkLst>
            <pc:docMk/>
            <pc:sldMk cId="3401747747" sldId="285"/>
            <ac:picMk id="5" creationId="{F567E4F0-F6A1-3F59-ADC8-D0C78F08BC81}"/>
          </ac:picMkLst>
        </pc:picChg>
      </pc:sldChg>
      <pc:sldChg chg="new del">
        <pc:chgData name="YOLANDA ALIAGA MAZAS" userId="1d5ad5113364242e" providerId="LiveId" clId="{B00834A7-C719-45E8-A524-EE06DA64D55F}" dt="2023-11-05T08:59:13.789" v="23843" actId="2696"/>
        <pc:sldMkLst>
          <pc:docMk/>
          <pc:sldMk cId="289012097" sldId="286"/>
        </pc:sldMkLst>
      </pc:sldChg>
      <pc:sldChg chg="addSp modSp add del mod setBg modAnim replTag">
        <pc:chgData name="YOLANDA ALIAGA MAZAS" userId="1d5ad5113364242e" providerId="LiveId" clId="{B00834A7-C719-45E8-A524-EE06DA64D55F}" dt="2023-10-29T19:05:18.592" v="5108" actId="2696"/>
        <pc:sldMkLst>
          <pc:docMk/>
          <pc:sldMk cId="3474545687" sldId="286"/>
        </pc:sldMkLst>
        <pc:spChg chg="add mod replST">
          <ac:chgData name="YOLANDA ALIAGA MAZAS" userId="1d5ad5113364242e" providerId="LiveId" clId="{B00834A7-C719-45E8-A524-EE06DA64D55F}" dt="2023-10-29T19:04:59.018" v="5059"/>
          <ac:spMkLst>
            <pc:docMk/>
            <pc:sldMk cId="3474545687" sldId="286"/>
            <ac:spMk id="6" creationId="{84727488-2346-5D90-C2BC-5B805CCFBF0D}"/>
          </ac:spMkLst>
        </pc:spChg>
        <pc:spChg chg="add mod replST">
          <ac:chgData name="YOLANDA ALIAGA MAZAS" userId="1d5ad5113364242e" providerId="LiveId" clId="{B00834A7-C719-45E8-A524-EE06DA64D55F}" dt="2023-10-29T19:04:59.022" v="5069"/>
          <ac:spMkLst>
            <pc:docMk/>
            <pc:sldMk cId="3474545687" sldId="286"/>
            <ac:spMk id="7" creationId="{FF5C48D9-5048-1C9B-6688-6CFC48226601}"/>
          </ac:spMkLst>
        </pc:spChg>
        <pc:picChg chg="add mod replST">
          <ac:chgData name="YOLANDA ALIAGA MAZAS" userId="1d5ad5113364242e" providerId="LiveId" clId="{B00834A7-C719-45E8-A524-EE06DA64D55F}" dt="2023-10-29T19:04:58.964" v="5046"/>
          <ac:picMkLst>
            <pc:docMk/>
            <pc:sldMk cId="3474545687" sldId="286"/>
            <ac:picMk id="3" creationId="{C43FF096-1BB6-400C-4D51-EA0EBB8D406B}"/>
          </ac:picMkLst>
        </pc:picChg>
        <pc:picChg chg="add mod replST">
          <ac:chgData name="YOLANDA ALIAGA MAZAS" userId="1d5ad5113364242e" providerId="LiveId" clId="{B00834A7-C719-45E8-A524-EE06DA64D55F}" dt="2023-10-29T19:04:59.015" v="5050"/>
          <ac:picMkLst>
            <pc:docMk/>
            <pc:sldMk cId="3474545687" sldId="286"/>
            <ac:picMk id="5" creationId="{0F83B855-0CC5-3B48-1490-D3F34F8BABEA}"/>
          </ac:picMkLst>
        </pc:picChg>
      </pc:sldChg>
      <pc:sldChg chg="new del">
        <pc:chgData name="YOLANDA ALIAGA MAZAS" userId="1d5ad5113364242e" providerId="LiveId" clId="{B00834A7-C719-45E8-A524-EE06DA64D55F}" dt="2023-11-05T08:59:16.347" v="23844" actId="2696"/>
        <pc:sldMkLst>
          <pc:docMk/>
          <pc:sldMk cId="2816490352" sldId="287"/>
        </pc:sldMkLst>
      </pc:sldChg>
      <pc:sldChg chg="delSp new del mod">
        <pc:chgData name="YOLANDA ALIAGA MAZAS" userId="1d5ad5113364242e" providerId="LiveId" clId="{B00834A7-C719-45E8-A524-EE06DA64D55F}" dt="2023-11-01T08:14:34.770" v="8805" actId="2696"/>
        <pc:sldMkLst>
          <pc:docMk/>
          <pc:sldMk cId="1898218874" sldId="288"/>
        </pc:sldMkLst>
        <pc:spChg chg="del">
          <ac:chgData name="YOLANDA ALIAGA MAZAS" userId="1d5ad5113364242e" providerId="LiveId" clId="{B00834A7-C719-45E8-A524-EE06DA64D55F}" dt="2023-11-01T08:14:09.660" v="8802" actId="21"/>
          <ac:spMkLst>
            <pc:docMk/>
            <pc:sldMk cId="1898218874" sldId="288"/>
            <ac:spMk id="12" creationId="{E8F2F75C-3A41-01ED-4332-2CF96DAF6125}"/>
          </ac:spMkLst>
        </pc:spChg>
      </pc:sldChg>
      <pc:sldChg chg="new">
        <pc:chgData name="YOLANDA ALIAGA MAZAS" userId="1d5ad5113364242e" providerId="LiveId" clId="{B00834A7-C719-45E8-A524-EE06DA64D55F}" dt="2023-10-29T20:26:23.366" v="6049" actId="680"/>
        <pc:sldMkLst>
          <pc:docMk/>
          <pc:sldMk cId="3407696645" sldId="289"/>
        </pc:sldMkLst>
      </pc:sldChg>
      <pc:sldChg chg="addSp delSp modSp new mod ord">
        <pc:chgData name="YOLANDA ALIAGA MAZAS" userId="1d5ad5113364242e" providerId="LiveId" clId="{B00834A7-C719-45E8-A524-EE06DA64D55F}" dt="2023-11-07T19:53:27.252" v="25203" actId="21"/>
        <pc:sldMkLst>
          <pc:docMk/>
          <pc:sldMk cId="3832780450" sldId="290"/>
        </pc:sldMkLst>
        <pc:spChg chg="del">
          <ac:chgData name="YOLANDA ALIAGA MAZAS" userId="1d5ad5113364242e" providerId="LiveId" clId="{B00834A7-C719-45E8-A524-EE06DA64D55F}" dt="2023-10-29T20:27:10.134" v="6057" actId="21"/>
          <ac:spMkLst>
            <pc:docMk/>
            <pc:sldMk cId="3832780450" sldId="290"/>
            <ac:spMk id="2" creationId="{38471152-48DF-B876-A27E-A417FA57D3FF}"/>
          </ac:spMkLst>
        </pc:spChg>
        <pc:spChg chg="add del mod">
          <ac:chgData name="YOLANDA ALIAGA MAZAS" userId="1d5ad5113364242e" providerId="LiveId" clId="{B00834A7-C719-45E8-A524-EE06DA64D55F}" dt="2023-11-07T19:53:27.252" v="25203" actId="21"/>
          <ac:spMkLst>
            <pc:docMk/>
            <pc:sldMk cId="3832780450" sldId="290"/>
            <ac:spMk id="2" creationId="{559603AF-3EA1-D779-747B-90D7497B8A9A}"/>
          </ac:spMkLst>
        </pc:spChg>
        <pc:spChg chg="mod">
          <ac:chgData name="YOLANDA ALIAGA MAZAS" userId="1d5ad5113364242e" providerId="LiveId" clId="{B00834A7-C719-45E8-A524-EE06DA64D55F}" dt="2023-11-01T17:25:48.981" v="15938" actId="1076"/>
          <ac:spMkLst>
            <pc:docMk/>
            <pc:sldMk cId="3832780450" sldId="290"/>
            <ac:spMk id="3" creationId="{12E9BCB7-EE4D-BEE8-61B0-68F5E64E44FB}"/>
          </ac:spMkLst>
        </pc:spChg>
        <pc:picChg chg="add del mod">
          <ac:chgData name="YOLANDA ALIAGA MAZAS" userId="1d5ad5113364242e" providerId="LiveId" clId="{B00834A7-C719-45E8-A524-EE06DA64D55F}" dt="2023-11-01T17:25:45.850" v="15937" actId="21"/>
          <ac:picMkLst>
            <pc:docMk/>
            <pc:sldMk cId="3832780450" sldId="290"/>
            <ac:picMk id="1026" creationId="{B7D85048-ED85-4682-D4E6-8D33C862F49B}"/>
          </ac:picMkLst>
        </pc:picChg>
        <pc:picChg chg="add mod">
          <ac:chgData name="YOLANDA ALIAGA MAZAS" userId="1d5ad5113364242e" providerId="LiveId" clId="{B00834A7-C719-45E8-A524-EE06DA64D55F}" dt="2023-11-01T17:25:51.715" v="15940" actId="14100"/>
          <ac:picMkLst>
            <pc:docMk/>
            <pc:sldMk cId="3832780450" sldId="290"/>
            <ac:picMk id="4098" creationId="{15B92B78-8BD8-C977-A0C2-2ADC8FCDD11C}"/>
          </ac:picMkLst>
        </pc:picChg>
      </pc:sldChg>
      <pc:sldChg chg="addSp delSp modSp new mod ord">
        <pc:chgData name="YOLANDA ALIAGA MAZAS" userId="1d5ad5113364242e" providerId="LiveId" clId="{B00834A7-C719-45E8-A524-EE06DA64D55F}" dt="2023-11-02T17:48:06.250" v="17713" actId="14100"/>
        <pc:sldMkLst>
          <pc:docMk/>
          <pc:sldMk cId="2299370304" sldId="291"/>
        </pc:sldMkLst>
        <pc:spChg chg="del">
          <ac:chgData name="YOLANDA ALIAGA MAZAS" userId="1d5ad5113364242e" providerId="LiveId" clId="{B00834A7-C719-45E8-A524-EE06DA64D55F}" dt="2023-11-01T11:01:37.504" v="10393" actId="21"/>
          <ac:spMkLst>
            <pc:docMk/>
            <pc:sldMk cId="2299370304" sldId="291"/>
            <ac:spMk id="2" creationId="{4E0A7790-0A74-C434-E2F2-C1B12F0EA6E6}"/>
          </ac:spMkLst>
        </pc:spChg>
        <pc:spChg chg="add mod">
          <ac:chgData name="YOLANDA ALIAGA MAZAS" userId="1d5ad5113364242e" providerId="LiveId" clId="{B00834A7-C719-45E8-A524-EE06DA64D55F}" dt="2023-11-01T16:50:40.231" v="14533" actId="1582"/>
          <ac:spMkLst>
            <pc:docMk/>
            <pc:sldMk cId="2299370304" sldId="291"/>
            <ac:spMk id="2" creationId="{A1EC8C45-92DF-5795-CC59-16D3A4B1653E}"/>
          </ac:spMkLst>
        </pc:spChg>
        <pc:spChg chg="add mod">
          <ac:chgData name="YOLANDA ALIAGA MAZAS" userId="1d5ad5113364242e" providerId="LiveId" clId="{B00834A7-C719-45E8-A524-EE06DA64D55F}" dt="2023-11-02T17:48:06.250" v="17713" actId="14100"/>
          <ac:spMkLst>
            <pc:docMk/>
            <pc:sldMk cId="2299370304" sldId="291"/>
            <ac:spMk id="3" creationId="{1220CE03-F36F-3B99-D200-AA8322FCB907}"/>
          </ac:spMkLst>
        </pc:spChg>
        <pc:spChg chg="del">
          <ac:chgData name="YOLANDA ALIAGA MAZAS" userId="1d5ad5113364242e" providerId="LiveId" clId="{B00834A7-C719-45E8-A524-EE06DA64D55F}" dt="2023-11-01T11:01:39.527" v="10394" actId="21"/>
          <ac:spMkLst>
            <pc:docMk/>
            <pc:sldMk cId="2299370304" sldId="291"/>
            <ac:spMk id="3" creationId="{EAA19C98-4467-D8F5-E392-D648D5B90A98}"/>
          </ac:spMkLst>
        </pc:spChg>
        <pc:spChg chg="add mod">
          <ac:chgData name="YOLANDA ALIAGA MAZAS" userId="1d5ad5113364242e" providerId="LiveId" clId="{B00834A7-C719-45E8-A524-EE06DA64D55F}" dt="2023-11-01T16:51:11.531" v="14541" actId="14100"/>
          <ac:spMkLst>
            <pc:docMk/>
            <pc:sldMk cId="2299370304" sldId="291"/>
            <ac:spMk id="4" creationId="{3F21772B-D041-E9E0-414B-2AC614086729}"/>
          </ac:spMkLst>
        </pc:spChg>
        <pc:spChg chg="add mod">
          <ac:chgData name="YOLANDA ALIAGA MAZAS" userId="1d5ad5113364242e" providerId="LiveId" clId="{B00834A7-C719-45E8-A524-EE06DA64D55F}" dt="2023-11-01T16:51:28.749" v="14547" actId="14100"/>
          <ac:spMkLst>
            <pc:docMk/>
            <pc:sldMk cId="2299370304" sldId="291"/>
            <ac:spMk id="6" creationId="{05D14772-E9A6-306C-EA38-8D4A70B61B53}"/>
          </ac:spMkLst>
        </pc:spChg>
        <pc:picChg chg="add mod">
          <ac:chgData name="YOLANDA ALIAGA MAZAS" userId="1d5ad5113364242e" providerId="LiveId" clId="{B00834A7-C719-45E8-A524-EE06DA64D55F}" dt="2023-11-01T16:51:18.505" v="14544" actId="1076"/>
          <ac:picMkLst>
            <pc:docMk/>
            <pc:sldMk cId="2299370304" sldId="291"/>
            <ac:picMk id="5" creationId="{A337E892-0281-0B11-4FCE-23546D306462}"/>
          </ac:picMkLst>
        </pc:picChg>
      </pc:sldChg>
      <pc:sldChg chg="new">
        <pc:chgData name="YOLANDA ALIAGA MAZAS" userId="1d5ad5113364242e" providerId="LiveId" clId="{B00834A7-C719-45E8-A524-EE06DA64D55F}" dt="2023-10-29T20:26:23.456" v="6052" actId="680"/>
        <pc:sldMkLst>
          <pc:docMk/>
          <pc:sldMk cId="3695215580" sldId="292"/>
        </pc:sldMkLst>
      </pc:sldChg>
      <pc:sldChg chg="new">
        <pc:chgData name="YOLANDA ALIAGA MAZAS" userId="1d5ad5113364242e" providerId="LiveId" clId="{B00834A7-C719-45E8-A524-EE06DA64D55F}" dt="2023-10-29T20:26:23.486" v="6053" actId="680"/>
        <pc:sldMkLst>
          <pc:docMk/>
          <pc:sldMk cId="4006330991" sldId="293"/>
        </pc:sldMkLst>
      </pc:sldChg>
      <pc:sldChg chg="modSp del mod">
        <pc:chgData name="YOLANDA ALIAGA MAZAS" userId="1d5ad5113364242e" providerId="LiveId" clId="{B00834A7-C719-45E8-A524-EE06DA64D55F}" dt="2023-10-30T14:52:17.621" v="7918" actId="2696"/>
        <pc:sldMkLst>
          <pc:docMk/>
          <pc:sldMk cId="2200701098" sldId="329"/>
        </pc:sldMkLst>
        <pc:spChg chg="mod">
          <ac:chgData name="YOLANDA ALIAGA MAZAS" userId="1d5ad5113364242e" providerId="LiveId" clId="{B00834A7-C719-45E8-A524-EE06DA64D55F}" dt="2023-10-30T14:51:58.614" v="7903" actId="27636"/>
          <ac:spMkLst>
            <pc:docMk/>
            <pc:sldMk cId="2200701098" sldId="329"/>
            <ac:spMk id="4" creationId="{93E927AC-34C5-C44D-5744-5F6F78619AF0}"/>
          </ac:spMkLst>
        </pc:spChg>
      </pc:sldChg>
      <pc:sldChg chg="addSp delSp modSp add del mod ord modNotesTx">
        <pc:chgData name="YOLANDA ALIAGA MAZAS" userId="1d5ad5113364242e" providerId="LiveId" clId="{B00834A7-C719-45E8-A524-EE06DA64D55F}" dt="2023-11-04T17:59:15.280" v="21296" actId="1076"/>
        <pc:sldMkLst>
          <pc:docMk/>
          <pc:sldMk cId="331340322" sldId="417"/>
        </pc:sldMkLst>
        <pc:spChg chg="mod">
          <ac:chgData name="YOLANDA ALIAGA MAZAS" userId="1d5ad5113364242e" providerId="LiveId" clId="{B00834A7-C719-45E8-A524-EE06DA64D55F}" dt="2023-11-04T17:55:59.618" v="21260" actId="14100"/>
          <ac:spMkLst>
            <pc:docMk/>
            <pc:sldMk cId="331340322" sldId="417"/>
            <ac:spMk id="3" creationId="{1FDFAEB5-E8E6-4CDA-847A-0DD4FE9DB590}"/>
          </ac:spMkLst>
        </pc:spChg>
        <pc:spChg chg="mod">
          <ac:chgData name="YOLANDA ALIAGA MAZAS" userId="1d5ad5113364242e" providerId="LiveId" clId="{B00834A7-C719-45E8-A524-EE06DA64D55F}" dt="2023-11-04T17:55:22.371" v="21243" actId="14100"/>
          <ac:spMkLst>
            <pc:docMk/>
            <pc:sldMk cId="331340322" sldId="417"/>
            <ac:spMk id="5" creationId="{4CA72B47-339E-4568-9044-DF876AB5D6EC}"/>
          </ac:spMkLst>
        </pc:spChg>
        <pc:picChg chg="add mod">
          <ac:chgData name="YOLANDA ALIAGA MAZAS" userId="1d5ad5113364242e" providerId="LiveId" clId="{B00834A7-C719-45E8-A524-EE06DA64D55F}" dt="2023-11-04T17:55:19.433" v="21242"/>
          <ac:picMkLst>
            <pc:docMk/>
            <pc:sldMk cId="331340322" sldId="417"/>
            <ac:picMk id="2" creationId="{C0A6E171-9FF7-F20E-7E6A-653B4D40BC1D}"/>
          </ac:picMkLst>
        </pc:picChg>
        <pc:picChg chg="del mod">
          <ac:chgData name="YOLANDA ALIAGA MAZAS" userId="1d5ad5113364242e" providerId="LiveId" clId="{B00834A7-C719-45E8-A524-EE06DA64D55F}" dt="2023-11-04T17:55:09.524" v="21239" actId="21"/>
          <ac:picMkLst>
            <pc:docMk/>
            <pc:sldMk cId="331340322" sldId="417"/>
            <ac:picMk id="4" creationId="{D3586082-57E0-425C-A3FC-2FE8998D2556}"/>
          </ac:picMkLst>
        </pc:picChg>
        <pc:picChg chg="mod">
          <ac:chgData name="YOLANDA ALIAGA MAZAS" userId="1d5ad5113364242e" providerId="LiveId" clId="{B00834A7-C719-45E8-A524-EE06DA64D55F}" dt="2023-11-04T17:57:48.161" v="21268" actId="1076"/>
          <ac:picMkLst>
            <pc:docMk/>
            <pc:sldMk cId="331340322" sldId="417"/>
            <ac:picMk id="7" creationId="{8A30554B-25A9-441C-A810-C237C09C3AA8}"/>
          </ac:picMkLst>
        </pc:picChg>
        <pc:picChg chg="mod">
          <ac:chgData name="YOLANDA ALIAGA MAZAS" userId="1d5ad5113364242e" providerId="LiveId" clId="{B00834A7-C719-45E8-A524-EE06DA64D55F}" dt="2023-11-04T17:55:28.562" v="21244" actId="1076"/>
          <ac:picMkLst>
            <pc:docMk/>
            <pc:sldMk cId="331340322" sldId="417"/>
            <ac:picMk id="1026" creationId="{F5ADC6A0-9316-47F3-8110-72A9787DC74B}"/>
          </ac:picMkLst>
        </pc:picChg>
        <pc:picChg chg="add mod">
          <ac:chgData name="YOLANDA ALIAGA MAZAS" userId="1d5ad5113364242e" providerId="LiveId" clId="{B00834A7-C719-45E8-A524-EE06DA64D55F}" dt="2023-11-04T17:59:15.280" v="21296" actId="1076"/>
          <ac:picMkLst>
            <pc:docMk/>
            <pc:sldMk cId="331340322" sldId="417"/>
            <ac:picMk id="2050" creationId="{BE4C70C4-2008-C9B4-DA0C-6E689ADDC7D1}"/>
          </ac:picMkLst>
        </pc:picChg>
      </pc:sldChg>
      <pc:sldChg chg="delSp modSp add del mod">
        <pc:chgData name="YOLANDA ALIAGA MAZAS" userId="1d5ad5113364242e" providerId="LiveId" clId="{B00834A7-C719-45E8-A524-EE06DA64D55F}" dt="2023-11-07T21:34:09.989" v="25335" actId="2696"/>
        <pc:sldMkLst>
          <pc:docMk/>
          <pc:sldMk cId="4117988968" sldId="454"/>
        </pc:sldMkLst>
        <pc:spChg chg="del mod">
          <ac:chgData name="YOLANDA ALIAGA MAZAS" userId="1d5ad5113364242e" providerId="LiveId" clId="{B00834A7-C719-45E8-A524-EE06DA64D55F}" dt="2023-11-07T21:33:33.672" v="25308" actId="21"/>
          <ac:spMkLst>
            <pc:docMk/>
            <pc:sldMk cId="4117988968" sldId="454"/>
            <ac:spMk id="2" creationId="{C69DF17F-DC01-A617-79E5-47D00F84F97B}"/>
          </ac:spMkLst>
        </pc:spChg>
        <pc:spChg chg="del mod">
          <ac:chgData name="YOLANDA ALIAGA MAZAS" userId="1d5ad5113364242e" providerId="LiveId" clId="{B00834A7-C719-45E8-A524-EE06DA64D55F}" dt="2023-11-07T21:33:33.672" v="25308" actId="21"/>
          <ac:spMkLst>
            <pc:docMk/>
            <pc:sldMk cId="4117988968" sldId="454"/>
            <ac:spMk id="6" creationId="{94BCEC1D-9104-4482-A6DE-D10BC0403AF1}"/>
          </ac:spMkLst>
        </pc:spChg>
        <pc:spChg chg="del mod">
          <ac:chgData name="YOLANDA ALIAGA MAZAS" userId="1d5ad5113364242e" providerId="LiveId" clId="{B00834A7-C719-45E8-A524-EE06DA64D55F}" dt="2023-11-07T21:33:33.672" v="25308" actId="21"/>
          <ac:spMkLst>
            <pc:docMk/>
            <pc:sldMk cId="4117988968" sldId="454"/>
            <ac:spMk id="7" creationId="{A53C21A4-0BFC-4719-8D18-2640B78C1267}"/>
          </ac:spMkLst>
        </pc:spChg>
        <pc:picChg chg="del mod">
          <ac:chgData name="YOLANDA ALIAGA MAZAS" userId="1d5ad5113364242e" providerId="LiveId" clId="{B00834A7-C719-45E8-A524-EE06DA64D55F}" dt="2023-11-07T21:33:33.672" v="25308" actId="21"/>
          <ac:picMkLst>
            <pc:docMk/>
            <pc:sldMk cId="4117988968" sldId="454"/>
            <ac:picMk id="5" creationId="{5387EFAD-3102-4EC5-A900-E96396B4B168}"/>
          </ac:picMkLst>
        </pc:picChg>
      </pc:sldChg>
      <pc:sldChg chg="del">
        <pc:chgData name="YOLANDA ALIAGA MAZAS" userId="1d5ad5113364242e" providerId="LiveId" clId="{B00834A7-C719-45E8-A524-EE06DA64D55F}" dt="2023-11-04T17:38:23.139" v="20943" actId="2696"/>
        <pc:sldMkLst>
          <pc:docMk/>
          <pc:sldMk cId="4082261165" sldId="465"/>
        </pc:sldMkLst>
      </pc:sldChg>
      <pc:sldChg chg="addSp delSp modSp mod delAnim modAnim">
        <pc:chgData name="YOLANDA ALIAGA MAZAS" userId="1d5ad5113364242e" providerId="LiveId" clId="{B00834A7-C719-45E8-A524-EE06DA64D55F}" dt="2023-11-05T16:26:40.022" v="24185" actId="1076"/>
        <pc:sldMkLst>
          <pc:docMk/>
          <pc:sldMk cId="37173476" sldId="470"/>
        </pc:sldMkLst>
        <pc:spChg chg="del mod">
          <ac:chgData name="YOLANDA ALIAGA MAZAS" userId="1d5ad5113364242e" providerId="LiveId" clId="{B00834A7-C719-45E8-A524-EE06DA64D55F}" dt="2023-11-04T17:25:37.611" v="20782" actId="21"/>
          <ac:spMkLst>
            <pc:docMk/>
            <pc:sldMk cId="37173476" sldId="470"/>
            <ac:spMk id="2" creationId="{2A05F879-68FC-787D-1261-3EE04F359E92}"/>
          </ac:spMkLst>
        </pc:spChg>
        <pc:spChg chg="add mod">
          <ac:chgData name="YOLANDA ALIAGA MAZAS" userId="1d5ad5113364242e" providerId="LiveId" clId="{B00834A7-C719-45E8-A524-EE06DA64D55F}" dt="2023-11-05T16:09:01.523" v="24103" actId="1076"/>
          <ac:spMkLst>
            <pc:docMk/>
            <pc:sldMk cId="37173476" sldId="470"/>
            <ac:spMk id="2" creationId="{AB20DD41-FBE7-2C30-9C59-EDB1C2BF76E9}"/>
          </ac:spMkLst>
        </pc:spChg>
        <pc:spChg chg="del mod">
          <ac:chgData name="YOLANDA ALIAGA MAZAS" userId="1d5ad5113364242e" providerId="LiveId" clId="{B00834A7-C719-45E8-A524-EE06DA64D55F}" dt="2023-11-05T16:26:30.091" v="24182" actId="21"/>
          <ac:spMkLst>
            <pc:docMk/>
            <pc:sldMk cId="37173476" sldId="470"/>
            <ac:spMk id="3" creationId="{5EFCF19F-55A5-D0F8-D736-4A6EA13D0D3C}"/>
          </ac:spMkLst>
        </pc:spChg>
        <pc:spChg chg="mod">
          <ac:chgData name="YOLANDA ALIAGA MAZAS" userId="1d5ad5113364242e" providerId="LiveId" clId="{B00834A7-C719-45E8-A524-EE06DA64D55F}" dt="2023-11-05T16:10:06.914" v="24127" actId="1076"/>
          <ac:spMkLst>
            <pc:docMk/>
            <pc:sldMk cId="37173476" sldId="470"/>
            <ac:spMk id="4" creationId="{C9237FE6-A0AE-4E1D-E612-B8EA97625A5C}"/>
          </ac:spMkLst>
        </pc:spChg>
        <pc:spChg chg="mod">
          <ac:chgData name="YOLANDA ALIAGA MAZAS" userId="1d5ad5113364242e" providerId="LiveId" clId="{B00834A7-C719-45E8-A524-EE06DA64D55F}" dt="2023-11-05T16:10:09.457" v="24128" actId="1076"/>
          <ac:spMkLst>
            <pc:docMk/>
            <pc:sldMk cId="37173476" sldId="470"/>
            <ac:spMk id="5" creationId="{1E6EE0EC-C03C-3D6E-53A3-3F83D0606FE9}"/>
          </ac:spMkLst>
        </pc:spChg>
        <pc:spChg chg="del mod">
          <ac:chgData name="YOLANDA ALIAGA MAZAS" userId="1d5ad5113364242e" providerId="LiveId" clId="{B00834A7-C719-45E8-A524-EE06DA64D55F}" dt="2023-11-05T16:09:30.490" v="24113" actId="21"/>
          <ac:spMkLst>
            <pc:docMk/>
            <pc:sldMk cId="37173476" sldId="470"/>
            <ac:spMk id="6" creationId="{6500366D-3E3E-366B-1322-BBC4E84EB911}"/>
          </ac:spMkLst>
        </pc:spChg>
        <pc:spChg chg="add mod">
          <ac:chgData name="YOLANDA ALIAGA MAZAS" userId="1d5ad5113364242e" providerId="LiveId" clId="{B00834A7-C719-45E8-A524-EE06DA64D55F}" dt="2023-11-05T16:09:21.628" v="24110" actId="1076"/>
          <ac:spMkLst>
            <pc:docMk/>
            <pc:sldMk cId="37173476" sldId="470"/>
            <ac:spMk id="7" creationId="{09B0FA20-7121-4991-3A68-2351E7F1E94E}"/>
          </ac:spMkLst>
        </pc:spChg>
        <pc:spChg chg="add mod">
          <ac:chgData name="YOLANDA ALIAGA MAZAS" userId="1d5ad5113364242e" providerId="LiveId" clId="{B00834A7-C719-45E8-A524-EE06DA64D55F}" dt="2023-11-05T16:10:26.615" v="24130" actId="113"/>
          <ac:spMkLst>
            <pc:docMk/>
            <pc:sldMk cId="37173476" sldId="470"/>
            <ac:spMk id="8" creationId="{2DDED0F7-D523-B1A8-19EE-8C3DDBBC58E8}"/>
          </ac:spMkLst>
        </pc:spChg>
        <pc:spChg chg="add mod">
          <ac:chgData name="YOLANDA ALIAGA MAZAS" userId="1d5ad5113364242e" providerId="LiveId" clId="{B00834A7-C719-45E8-A524-EE06DA64D55F}" dt="2023-11-05T16:09:11.653" v="24108" actId="1076"/>
          <ac:spMkLst>
            <pc:docMk/>
            <pc:sldMk cId="37173476" sldId="470"/>
            <ac:spMk id="9" creationId="{1D181B2D-60E2-2CCB-2B08-3390D7EF1309}"/>
          </ac:spMkLst>
        </pc:spChg>
        <pc:spChg chg="add mod">
          <ac:chgData name="YOLANDA ALIAGA MAZAS" userId="1d5ad5113364242e" providerId="LiveId" clId="{B00834A7-C719-45E8-A524-EE06DA64D55F}" dt="2023-11-05T16:26:40.022" v="24185" actId="1076"/>
          <ac:spMkLst>
            <pc:docMk/>
            <pc:sldMk cId="37173476" sldId="470"/>
            <ac:spMk id="11" creationId="{C0BC4C98-6E70-3025-5B96-F4E4877BF3C4}"/>
          </ac:spMkLst>
        </pc:spChg>
        <pc:picChg chg="add mod">
          <ac:chgData name="YOLANDA ALIAGA MAZAS" userId="1d5ad5113364242e" providerId="LiveId" clId="{B00834A7-C719-45E8-A524-EE06DA64D55F}" dt="2023-11-05T16:09:06.345" v="24106" actId="1076"/>
          <ac:picMkLst>
            <pc:docMk/>
            <pc:sldMk cId="37173476" sldId="470"/>
            <ac:picMk id="10" creationId="{E3F1F17E-784D-85BC-356B-6773F15E0146}"/>
          </ac:picMkLst>
        </pc:picChg>
        <pc:picChg chg="del">
          <ac:chgData name="YOLANDA ALIAGA MAZAS" userId="1d5ad5113364242e" providerId="LiveId" clId="{B00834A7-C719-45E8-A524-EE06DA64D55F}" dt="2023-11-04T17:26:08.033" v="20792" actId="21"/>
          <ac:picMkLst>
            <pc:docMk/>
            <pc:sldMk cId="37173476" sldId="470"/>
            <ac:picMk id="3076" creationId="{316B1BB4-C8BD-8D04-DCF7-E22ACE18A9C2}"/>
          </ac:picMkLst>
        </pc:picChg>
      </pc:sldChg>
      <pc:sldChg chg="delSp modSp add del mod delAnim modAnim">
        <pc:chgData name="YOLANDA ALIAGA MAZAS" userId="1d5ad5113364242e" providerId="LiveId" clId="{B00834A7-C719-45E8-A524-EE06DA64D55F}" dt="2023-10-30T14:04:00.609" v="7494" actId="2696"/>
        <pc:sldMkLst>
          <pc:docMk/>
          <pc:sldMk cId="3078301908" sldId="471"/>
        </pc:sldMkLst>
        <pc:spChg chg="del mod">
          <ac:chgData name="YOLANDA ALIAGA MAZAS" userId="1d5ad5113364242e" providerId="LiveId" clId="{B00834A7-C719-45E8-A524-EE06DA64D55F}" dt="2023-10-30T14:03:41.346" v="7485" actId="21"/>
          <ac:spMkLst>
            <pc:docMk/>
            <pc:sldMk cId="3078301908" sldId="471"/>
            <ac:spMk id="18" creationId="{AFB84E00-5648-DFD9-83C7-AD44C3CB15CB}"/>
          </ac:spMkLst>
        </pc:spChg>
        <pc:picChg chg="del">
          <ac:chgData name="YOLANDA ALIAGA MAZAS" userId="1d5ad5113364242e" providerId="LiveId" clId="{B00834A7-C719-45E8-A524-EE06DA64D55F}" dt="2023-10-29T20:36:38.252" v="6604" actId="21"/>
          <ac:picMkLst>
            <pc:docMk/>
            <pc:sldMk cId="3078301908" sldId="471"/>
            <ac:picMk id="1026" creationId="{603C08CA-E6A2-4A1D-E29B-95821A7A2EEE}"/>
          </ac:picMkLst>
        </pc:picChg>
        <pc:picChg chg="mod">
          <ac:chgData name="YOLANDA ALIAGA MAZAS" userId="1d5ad5113364242e" providerId="LiveId" clId="{B00834A7-C719-45E8-A524-EE06DA64D55F}" dt="2023-10-29T20:36:36.137" v="6603" actId="1076"/>
          <ac:picMkLst>
            <pc:docMk/>
            <pc:sldMk cId="3078301908" sldId="471"/>
            <ac:picMk id="2050" creationId="{F6244B3A-6FCF-8BF8-1139-11A83977169B}"/>
          </ac:picMkLst>
        </pc:picChg>
      </pc:sldChg>
      <pc:sldChg chg="new del">
        <pc:chgData name="YOLANDA ALIAGA MAZAS" userId="1d5ad5113364242e" providerId="LiveId" clId="{B00834A7-C719-45E8-A524-EE06DA64D55F}" dt="2023-10-29T20:37:42.159" v="6654" actId="2696"/>
        <pc:sldMkLst>
          <pc:docMk/>
          <pc:sldMk cId="511758412" sldId="472"/>
        </pc:sldMkLst>
      </pc:sldChg>
      <pc:sldChg chg="modSp new mod ord">
        <pc:chgData name="YOLANDA ALIAGA MAZAS" userId="1d5ad5113364242e" providerId="LiveId" clId="{B00834A7-C719-45E8-A524-EE06DA64D55F}" dt="2023-10-29T20:38:37.614" v="6947" actId="20577"/>
        <pc:sldMkLst>
          <pc:docMk/>
          <pc:sldMk cId="1622768390" sldId="472"/>
        </pc:sldMkLst>
        <pc:spChg chg="mod">
          <ac:chgData name="YOLANDA ALIAGA MAZAS" userId="1d5ad5113364242e" providerId="LiveId" clId="{B00834A7-C719-45E8-A524-EE06DA64D55F}" dt="2023-10-29T20:38:37.614" v="6947" actId="20577"/>
          <ac:spMkLst>
            <pc:docMk/>
            <pc:sldMk cId="1622768390" sldId="472"/>
            <ac:spMk id="3" creationId="{7F2C0615-8367-92A9-A66F-452C298371A3}"/>
          </ac:spMkLst>
        </pc:spChg>
      </pc:sldChg>
      <pc:sldChg chg="del">
        <pc:chgData name="YOLANDA ALIAGA MAZAS" userId="1d5ad5113364242e" providerId="LiveId" clId="{B00834A7-C719-45E8-A524-EE06DA64D55F}" dt="2023-11-01T18:28:32.562" v="17036" actId="2696"/>
        <pc:sldMkLst>
          <pc:docMk/>
          <pc:sldMk cId="3630700367" sldId="472"/>
        </pc:sldMkLst>
      </pc:sldChg>
      <pc:sldChg chg="modSp new mod">
        <pc:chgData name="YOLANDA ALIAGA MAZAS" userId="1d5ad5113364242e" providerId="LiveId" clId="{B00834A7-C719-45E8-A524-EE06DA64D55F}" dt="2023-10-29T20:39:34.579" v="7137" actId="207"/>
        <pc:sldMkLst>
          <pc:docMk/>
          <pc:sldMk cId="2447147160" sldId="473"/>
        </pc:sldMkLst>
        <pc:spChg chg="mod">
          <ac:chgData name="YOLANDA ALIAGA MAZAS" userId="1d5ad5113364242e" providerId="LiveId" clId="{B00834A7-C719-45E8-A524-EE06DA64D55F}" dt="2023-10-29T20:39:34.579" v="7137" actId="207"/>
          <ac:spMkLst>
            <pc:docMk/>
            <pc:sldMk cId="2447147160" sldId="473"/>
            <ac:spMk id="3" creationId="{193F2930-E360-C252-8AE6-B0E9B5151F9A}"/>
          </ac:spMkLst>
        </pc:spChg>
      </pc:sldChg>
      <pc:sldChg chg="del">
        <pc:chgData name="YOLANDA ALIAGA MAZAS" userId="1d5ad5113364242e" providerId="LiveId" clId="{B00834A7-C719-45E8-A524-EE06DA64D55F}" dt="2023-11-01T18:28:45.517" v="17040" actId="2696"/>
        <pc:sldMkLst>
          <pc:docMk/>
          <pc:sldMk cId="3795480616" sldId="473"/>
        </pc:sldMkLst>
      </pc:sldChg>
      <pc:sldChg chg="add del">
        <pc:chgData name="YOLANDA ALIAGA MAZAS" userId="1d5ad5113364242e" providerId="LiveId" clId="{B00834A7-C719-45E8-A524-EE06DA64D55F}" dt="2023-11-08T19:54:50.539" v="25425" actId="2696"/>
        <pc:sldMkLst>
          <pc:docMk/>
          <pc:sldMk cId="3470094758" sldId="474"/>
        </pc:sldMkLst>
      </pc:sldChg>
      <pc:sldChg chg="addSp delSp modSp new mod modAnim">
        <pc:chgData name="YOLANDA ALIAGA MAZAS" userId="1d5ad5113364242e" providerId="LiveId" clId="{B00834A7-C719-45E8-A524-EE06DA64D55F}" dt="2023-10-30T11:26:31.029" v="7384"/>
        <pc:sldMkLst>
          <pc:docMk/>
          <pc:sldMk cId="4033382527" sldId="474"/>
        </pc:sldMkLst>
        <pc:spChg chg="del">
          <ac:chgData name="YOLANDA ALIAGA MAZAS" userId="1d5ad5113364242e" providerId="LiveId" clId="{B00834A7-C719-45E8-A524-EE06DA64D55F}" dt="2023-10-30T11:19:22.514" v="7268" actId="21"/>
          <ac:spMkLst>
            <pc:docMk/>
            <pc:sldMk cId="4033382527" sldId="474"/>
            <ac:spMk id="2" creationId="{815A4F3E-404A-717A-3C14-7563DA9A2CE2}"/>
          </ac:spMkLst>
        </pc:spChg>
        <pc:spChg chg="del">
          <ac:chgData name="YOLANDA ALIAGA MAZAS" userId="1d5ad5113364242e" providerId="LiveId" clId="{B00834A7-C719-45E8-A524-EE06DA64D55F}" dt="2023-10-30T11:19:25.301" v="7269" actId="21"/>
          <ac:spMkLst>
            <pc:docMk/>
            <pc:sldMk cId="4033382527" sldId="474"/>
            <ac:spMk id="3" creationId="{EF2D148A-FB0B-2495-4DC5-F43394F2B567}"/>
          </ac:spMkLst>
        </pc:spChg>
        <pc:spChg chg="add mod">
          <ac:chgData name="YOLANDA ALIAGA MAZAS" userId="1d5ad5113364242e" providerId="LiveId" clId="{B00834A7-C719-45E8-A524-EE06DA64D55F}" dt="2023-10-30T11:23:32.440" v="7337" actId="1076"/>
          <ac:spMkLst>
            <pc:docMk/>
            <pc:sldMk cId="4033382527" sldId="474"/>
            <ac:spMk id="30" creationId="{2B2412AA-8F8E-31D4-B6CF-4CDCB05C54B9}"/>
          </ac:spMkLst>
        </pc:spChg>
        <pc:spChg chg="add mod">
          <ac:chgData name="YOLANDA ALIAGA MAZAS" userId="1d5ad5113364242e" providerId="LiveId" clId="{B00834A7-C719-45E8-A524-EE06DA64D55F}" dt="2023-10-30T11:24:02.984" v="7344" actId="14100"/>
          <ac:spMkLst>
            <pc:docMk/>
            <pc:sldMk cId="4033382527" sldId="474"/>
            <ac:spMk id="31" creationId="{C74A5655-8B43-AFB0-CCCF-324B4F434336}"/>
          </ac:spMkLst>
        </pc:spChg>
        <pc:spChg chg="add mod">
          <ac:chgData name="YOLANDA ALIAGA MAZAS" userId="1d5ad5113364242e" providerId="LiveId" clId="{B00834A7-C719-45E8-A524-EE06DA64D55F}" dt="2023-10-30T11:24:06.326" v="7345" actId="1076"/>
          <ac:spMkLst>
            <pc:docMk/>
            <pc:sldMk cId="4033382527" sldId="474"/>
            <ac:spMk id="32" creationId="{7A051D77-34CE-86EA-E7D0-1C9733703E70}"/>
          </ac:spMkLst>
        </pc:spChg>
        <pc:spChg chg="add mod">
          <ac:chgData name="YOLANDA ALIAGA MAZAS" userId="1d5ad5113364242e" providerId="LiveId" clId="{B00834A7-C719-45E8-A524-EE06DA64D55F}" dt="2023-10-30T11:24:23.341" v="7370" actId="20577"/>
          <ac:spMkLst>
            <pc:docMk/>
            <pc:sldMk cId="4033382527" sldId="474"/>
            <ac:spMk id="33" creationId="{26938A8D-1224-28E1-C30B-A7EE6EA6BC93}"/>
          </ac:spMkLst>
        </pc:spChg>
        <pc:picChg chg="add mod">
          <ac:chgData name="YOLANDA ALIAGA MAZAS" userId="1d5ad5113364242e" providerId="LiveId" clId="{B00834A7-C719-45E8-A524-EE06DA64D55F}" dt="2023-10-30T11:21:02.435" v="7298" actId="1076"/>
          <ac:picMkLst>
            <pc:docMk/>
            <pc:sldMk cId="4033382527" sldId="474"/>
            <ac:picMk id="4" creationId="{202A0CD4-6BF7-24EC-7C2A-2C15FE46D1E5}"/>
          </ac:picMkLst>
        </pc:picChg>
        <pc:picChg chg="add mod">
          <ac:chgData name="YOLANDA ALIAGA MAZAS" userId="1d5ad5113364242e" providerId="LiveId" clId="{B00834A7-C719-45E8-A524-EE06DA64D55F}" dt="2023-10-30T11:22:15.273" v="7314" actId="1076"/>
          <ac:picMkLst>
            <pc:docMk/>
            <pc:sldMk cId="4033382527" sldId="474"/>
            <ac:picMk id="5" creationId="{A7EAA110-4E37-4F1F-1672-E5BCA211AF90}"/>
          </ac:picMkLst>
        </pc:picChg>
        <pc:picChg chg="add mod">
          <ac:chgData name="YOLANDA ALIAGA MAZAS" userId="1d5ad5113364242e" providerId="LiveId" clId="{B00834A7-C719-45E8-A524-EE06DA64D55F}" dt="2023-10-30T11:21:00.912" v="7297" actId="1076"/>
          <ac:picMkLst>
            <pc:docMk/>
            <pc:sldMk cId="4033382527" sldId="474"/>
            <ac:picMk id="8" creationId="{D4F0F63D-9D40-520F-6ABE-E9C1AC94FED8}"/>
          </ac:picMkLst>
        </pc:picChg>
        <pc:picChg chg="add mod">
          <ac:chgData name="YOLANDA ALIAGA MAZAS" userId="1d5ad5113364242e" providerId="LiveId" clId="{B00834A7-C719-45E8-A524-EE06DA64D55F}" dt="2023-10-30T11:20:59.055" v="7296" actId="1076"/>
          <ac:picMkLst>
            <pc:docMk/>
            <pc:sldMk cId="4033382527" sldId="474"/>
            <ac:picMk id="9" creationId="{633B0B67-33A9-27B5-96CA-023E53FEE298}"/>
          </ac:picMkLst>
        </pc:picChg>
        <pc:picChg chg="add mod">
          <ac:chgData name="YOLANDA ALIAGA MAZAS" userId="1d5ad5113364242e" providerId="LiveId" clId="{B00834A7-C719-45E8-A524-EE06DA64D55F}" dt="2023-10-30T11:20:39.815" v="7291" actId="1076"/>
          <ac:picMkLst>
            <pc:docMk/>
            <pc:sldMk cId="4033382527" sldId="474"/>
            <ac:picMk id="10" creationId="{35CC767D-C81E-CFDF-2BDC-AF72E22863B8}"/>
          </ac:picMkLst>
        </pc:picChg>
        <pc:picChg chg="add mod">
          <ac:chgData name="YOLANDA ALIAGA MAZAS" userId="1d5ad5113364242e" providerId="LiveId" clId="{B00834A7-C719-45E8-A524-EE06DA64D55F}" dt="2023-10-30T11:22:54.072" v="7327" actId="1076"/>
          <ac:picMkLst>
            <pc:docMk/>
            <pc:sldMk cId="4033382527" sldId="474"/>
            <ac:picMk id="26" creationId="{EFE137F2-2554-40F2-6372-278B4BBA0ECE}"/>
          </ac:picMkLst>
        </pc:picChg>
        <pc:picChg chg="add mod">
          <ac:chgData name="YOLANDA ALIAGA MAZAS" userId="1d5ad5113364242e" providerId="LiveId" clId="{B00834A7-C719-45E8-A524-EE06DA64D55F}" dt="2023-10-30T11:23:02.674" v="7329" actId="1076"/>
          <ac:picMkLst>
            <pc:docMk/>
            <pc:sldMk cId="4033382527" sldId="474"/>
            <ac:picMk id="27" creationId="{3520CF5D-FC73-E076-97B1-64334C369663}"/>
          </ac:picMkLst>
        </pc:picChg>
        <pc:picChg chg="add mod">
          <ac:chgData name="YOLANDA ALIAGA MAZAS" userId="1d5ad5113364242e" providerId="LiveId" clId="{B00834A7-C719-45E8-A524-EE06DA64D55F}" dt="2023-10-30T11:23:02.674" v="7329" actId="1076"/>
          <ac:picMkLst>
            <pc:docMk/>
            <pc:sldMk cId="4033382527" sldId="474"/>
            <ac:picMk id="28" creationId="{58D6FE61-AF1F-8122-CEFF-DE0AE95B07AA}"/>
          </ac:picMkLst>
        </pc:picChg>
        <pc:picChg chg="add mod">
          <ac:chgData name="YOLANDA ALIAGA MAZAS" userId="1d5ad5113364242e" providerId="LiveId" clId="{B00834A7-C719-45E8-A524-EE06DA64D55F}" dt="2023-10-30T11:23:02.674" v="7329" actId="1076"/>
          <ac:picMkLst>
            <pc:docMk/>
            <pc:sldMk cId="4033382527" sldId="474"/>
            <ac:picMk id="29" creationId="{D7B4BC9F-406E-0C46-FDC7-72A6FF5C35C4}"/>
          </ac:picMkLst>
        </pc:picChg>
        <pc:picChg chg="add mod">
          <ac:chgData name="YOLANDA ALIAGA MAZAS" userId="1d5ad5113364242e" providerId="LiveId" clId="{B00834A7-C719-45E8-A524-EE06DA64D55F}" dt="2023-10-30T11:24:39.307" v="7373" actId="14100"/>
          <ac:picMkLst>
            <pc:docMk/>
            <pc:sldMk cId="4033382527" sldId="474"/>
            <ac:picMk id="34" creationId="{73A8F417-E353-54A1-59F4-0E7EA9E062A8}"/>
          </ac:picMkLst>
        </pc:picChg>
        <pc:picChg chg="add mod">
          <ac:chgData name="YOLANDA ALIAGA MAZAS" userId="1d5ad5113364242e" providerId="LiveId" clId="{B00834A7-C719-45E8-A524-EE06DA64D55F}" dt="2023-10-30T11:24:44.921" v="7376" actId="1076"/>
          <ac:picMkLst>
            <pc:docMk/>
            <pc:sldMk cId="4033382527" sldId="474"/>
            <ac:picMk id="35" creationId="{1458BBAB-A89E-F8B0-16FB-C04436B2B4D9}"/>
          </ac:picMkLst>
        </pc:picChg>
        <pc:picChg chg="add mod">
          <ac:chgData name="YOLANDA ALIAGA MAZAS" userId="1d5ad5113364242e" providerId="LiveId" clId="{B00834A7-C719-45E8-A524-EE06DA64D55F}" dt="2023-10-30T11:24:47.057" v="7377" actId="1076"/>
          <ac:picMkLst>
            <pc:docMk/>
            <pc:sldMk cId="4033382527" sldId="474"/>
            <ac:picMk id="36" creationId="{1EEF3F02-5D9B-5679-3D91-E1502CC75D36}"/>
          </ac:picMkLst>
        </pc:picChg>
        <pc:cxnChg chg="add mod">
          <ac:chgData name="YOLANDA ALIAGA MAZAS" userId="1d5ad5113364242e" providerId="LiveId" clId="{B00834A7-C719-45E8-A524-EE06DA64D55F}" dt="2023-10-30T11:20:42.193" v="7292" actId="1076"/>
          <ac:cxnSpMkLst>
            <pc:docMk/>
            <pc:sldMk cId="4033382527" sldId="474"/>
            <ac:cxnSpMk id="7" creationId="{1CDB507F-9EF2-DF1B-5936-4FA8D8A79568}"/>
          </ac:cxnSpMkLst>
        </pc:cxnChg>
        <pc:cxnChg chg="add mod">
          <ac:chgData name="YOLANDA ALIAGA MAZAS" userId="1d5ad5113364242e" providerId="LiveId" clId="{B00834A7-C719-45E8-A524-EE06DA64D55F}" dt="2023-10-30T11:20:54.995" v="7295" actId="1582"/>
          <ac:cxnSpMkLst>
            <pc:docMk/>
            <pc:sldMk cId="4033382527" sldId="474"/>
            <ac:cxnSpMk id="13" creationId="{1EDCA458-0D73-6673-2615-349D9949390F}"/>
          </ac:cxnSpMkLst>
        </pc:cxnChg>
        <pc:cxnChg chg="add mod">
          <ac:chgData name="YOLANDA ALIAGA MAZAS" userId="1d5ad5113364242e" providerId="LiveId" clId="{B00834A7-C719-45E8-A524-EE06DA64D55F}" dt="2023-10-30T11:21:28.730" v="7302" actId="14100"/>
          <ac:cxnSpMkLst>
            <pc:docMk/>
            <pc:sldMk cId="4033382527" sldId="474"/>
            <ac:cxnSpMk id="17" creationId="{9DF00DBB-7A79-9BFF-1AD1-575A795B19B0}"/>
          </ac:cxnSpMkLst>
        </pc:cxnChg>
        <pc:cxnChg chg="add mod">
          <ac:chgData name="YOLANDA ALIAGA MAZAS" userId="1d5ad5113364242e" providerId="LiveId" clId="{B00834A7-C719-45E8-A524-EE06DA64D55F}" dt="2023-10-30T11:22:09.982" v="7313" actId="1076"/>
          <ac:cxnSpMkLst>
            <pc:docMk/>
            <pc:sldMk cId="4033382527" sldId="474"/>
            <ac:cxnSpMk id="19" creationId="{71464CB2-30C0-F1D8-63F6-BCB69B997035}"/>
          </ac:cxnSpMkLst>
        </pc:cxnChg>
        <pc:cxnChg chg="add mod">
          <ac:chgData name="YOLANDA ALIAGA MAZAS" userId="1d5ad5113364242e" providerId="LiveId" clId="{B00834A7-C719-45E8-A524-EE06DA64D55F}" dt="2023-10-30T11:22:05.255" v="7311" actId="1076"/>
          <ac:cxnSpMkLst>
            <pc:docMk/>
            <pc:sldMk cId="4033382527" sldId="474"/>
            <ac:cxnSpMk id="20" creationId="{C7B6BF2A-E862-6B4B-695A-53144BDF7743}"/>
          </ac:cxnSpMkLst>
        </pc:cxnChg>
        <pc:cxnChg chg="add mod">
          <ac:chgData name="YOLANDA ALIAGA MAZAS" userId="1d5ad5113364242e" providerId="LiveId" clId="{B00834A7-C719-45E8-A524-EE06DA64D55F}" dt="2023-10-30T11:22:07.793" v="7312" actId="1076"/>
          <ac:cxnSpMkLst>
            <pc:docMk/>
            <pc:sldMk cId="4033382527" sldId="474"/>
            <ac:cxnSpMk id="21" creationId="{CEA312A7-5315-42F3-7B43-198B812F423B}"/>
          </ac:cxnSpMkLst>
        </pc:cxnChg>
        <pc:cxnChg chg="add mod">
          <ac:chgData name="YOLANDA ALIAGA MAZAS" userId="1d5ad5113364242e" providerId="LiveId" clId="{B00834A7-C719-45E8-A524-EE06DA64D55F}" dt="2023-10-30T11:22:19.431" v="7315" actId="1076"/>
          <ac:cxnSpMkLst>
            <pc:docMk/>
            <pc:sldMk cId="4033382527" sldId="474"/>
            <ac:cxnSpMk id="22" creationId="{669D9116-82D7-FD6F-B370-68FF5C530276}"/>
          </ac:cxnSpMkLst>
        </pc:cxnChg>
        <pc:cxnChg chg="add mod">
          <ac:chgData name="YOLANDA ALIAGA MAZAS" userId="1d5ad5113364242e" providerId="LiveId" clId="{B00834A7-C719-45E8-A524-EE06DA64D55F}" dt="2023-10-30T11:22:33.750" v="7320" actId="1076"/>
          <ac:cxnSpMkLst>
            <pc:docMk/>
            <pc:sldMk cId="4033382527" sldId="474"/>
            <ac:cxnSpMk id="23" creationId="{3CEE8E8F-7F57-4273-ECFF-6C648D5B740E}"/>
          </ac:cxnSpMkLst>
        </pc:cxnChg>
        <pc:cxnChg chg="add mod">
          <ac:chgData name="YOLANDA ALIAGA MAZAS" userId="1d5ad5113364242e" providerId="LiveId" clId="{B00834A7-C719-45E8-A524-EE06DA64D55F}" dt="2023-10-30T11:22:35.590" v="7321" actId="1076"/>
          <ac:cxnSpMkLst>
            <pc:docMk/>
            <pc:sldMk cId="4033382527" sldId="474"/>
            <ac:cxnSpMk id="24" creationId="{43B502DD-7E6E-FA28-70D1-8E4E67315140}"/>
          </ac:cxnSpMkLst>
        </pc:cxnChg>
        <pc:cxnChg chg="add mod">
          <ac:chgData name="YOLANDA ALIAGA MAZAS" userId="1d5ad5113364242e" providerId="LiveId" clId="{B00834A7-C719-45E8-A524-EE06DA64D55F}" dt="2023-10-30T11:22:40.826" v="7323" actId="1076"/>
          <ac:cxnSpMkLst>
            <pc:docMk/>
            <pc:sldMk cId="4033382527" sldId="474"/>
            <ac:cxnSpMk id="25" creationId="{C6A777F8-A3CA-D577-94F7-9E28F2509464}"/>
          </ac:cxnSpMkLst>
        </pc:cxnChg>
      </pc:sldChg>
      <pc:sldChg chg="addSp delSp modSp del mod">
        <pc:chgData name="YOLANDA ALIAGA MAZAS" userId="1d5ad5113364242e" providerId="LiveId" clId="{B00834A7-C719-45E8-A524-EE06DA64D55F}" dt="2023-11-01T09:33:07.173" v="8917" actId="2696"/>
        <pc:sldMkLst>
          <pc:docMk/>
          <pc:sldMk cId="1428573086" sldId="475"/>
        </pc:sldMkLst>
        <pc:spChg chg="del mod">
          <ac:chgData name="YOLANDA ALIAGA MAZAS" userId="1d5ad5113364242e" providerId="LiveId" clId="{B00834A7-C719-45E8-A524-EE06DA64D55F}" dt="2023-11-01T09:32:50.274" v="8910" actId="21"/>
          <ac:spMkLst>
            <pc:docMk/>
            <pc:sldMk cId="1428573086" sldId="475"/>
            <ac:spMk id="6" creationId="{B380B510-E3BE-51D6-EB33-6EC141E8FBCE}"/>
          </ac:spMkLst>
        </pc:spChg>
        <pc:spChg chg="del mod">
          <ac:chgData name="YOLANDA ALIAGA MAZAS" userId="1d5ad5113364242e" providerId="LiveId" clId="{B00834A7-C719-45E8-A524-EE06DA64D55F}" dt="2023-11-01T09:32:52.439" v="8912" actId="21"/>
          <ac:spMkLst>
            <pc:docMk/>
            <pc:sldMk cId="1428573086" sldId="475"/>
            <ac:spMk id="7" creationId="{8038AAEA-646A-9DD9-D2C3-F9D8E4BD2B27}"/>
          </ac:spMkLst>
        </pc:spChg>
        <pc:picChg chg="add del mod">
          <ac:chgData name="YOLANDA ALIAGA MAZAS" userId="1d5ad5113364242e" providerId="LiveId" clId="{B00834A7-C719-45E8-A524-EE06DA64D55F}" dt="2023-11-01T09:33:03.767" v="8916" actId="21"/>
          <ac:picMkLst>
            <pc:docMk/>
            <pc:sldMk cId="1428573086" sldId="475"/>
            <ac:picMk id="5" creationId="{87493F84-348E-F19B-4A20-A9AE665453A8}"/>
          </ac:picMkLst>
        </pc:picChg>
      </pc:sldChg>
      <pc:sldChg chg="addSp delSp modSp new del mod">
        <pc:chgData name="YOLANDA ALIAGA MAZAS" userId="1d5ad5113364242e" providerId="LiveId" clId="{B00834A7-C719-45E8-A524-EE06DA64D55F}" dt="2023-10-30T11:45:19.055" v="7446" actId="2696"/>
        <pc:sldMkLst>
          <pc:docMk/>
          <pc:sldMk cId="1627851226" sldId="475"/>
        </pc:sldMkLst>
        <pc:spChg chg="del">
          <ac:chgData name="YOLANDA ALIAGA MAZAS" userId="1d5ad5113364242e" providerId="LiveId" clId="{B00834A7-C719-45E8-A524-EE06DA64D55F}" dt="2023-10-30T11:32:41.235" v="7390" actId="21"/>
          <ac:spMkLst>
            <pc:docMk/>
            <pc:sldMk cId="1627851226" sldId="475"/>
            <ac:spMk id="2" creationId="{DEF78080-73A9-CEFC-723C-3166769D4E2D}"/>
          </ac:spMkLst>
        </pc:spChg>
        <pc:spChg chg="mod">
          <ac:chgData name="YOLANDA ALIAGA MAZAS" userId="1d5ad5113364242e" providerId="LiveId" clId="{B00834A7-C719-45E8-A524-EE06DA64D55F}" dt="2023-10-30T11:44:10.894" v="7434" actId="21"/>
          <ac:spMkLst>
            <pc:docMk/>
            <pc:sldMk cId="1627851226" sldId="475"/>
            <ac:spMk id="3" creationId="{327BBE19-1822-3545-729F-3BF930B7FB71}"/>
          </ac:spMkLst>
        </pc:spChg>
        <pc:spChg chg="add mod">
          <ac:chgData name="YOLANDA ALIAGA MAZAS" userId="1d5ad5113364242e" providerId="LiveId" clId="{B00834A7-C719-45E8-A524-EE06DA64D55F}" dt="2023-10-30T11:43:30.997" v="7424" actId="1076"/>
          <ac:spMkLst>
            <pc:docMk/>
            <pc:sldMk cId="1627851226" sldId="475"/>
            <ac:spMk id="6" creationId="{0A5CC0BA-35E7-84D2-BB77-4AEC7CF5B3FA}"/>
          </ac:spMkLst>
        </pc:spChg>
        <pc:spChg chg="add del mod">
          <ac:chgData name="YOLANDA ALIAGA MAZAS" userId="1d5ad5113364242e" providerId="LiveId" clId="{B00834A7-C719-45E8-A524-EE06DA64D55F}" dt="2023-10-30T11:44:40.761" v="7440" actId="21"/>
          <ac:spMkLst>
            <pc:docMk/>
            <pc:sldMk cId="1627851226" sldId="475"/>
            <ac:spMk id="7" creationId="{AADDF3D1-EC07-9A93-100F-EBA8E8F6E2B2}"/>
          </ac:spMkLst>
        </pc:spChg>
        <pc:picChg chg="add del mod">
          <ac:chgData name="YOLANDA ALIAGA MAZAS" userId="1d5ad5113364242e" providerId="LiveId" clId="{B00834A7-C719-45E8-A524-EE06DA64D55F}" dt="2023-10-30T11:43:50.797" v="7428" actId="21"/>
          <ac:picMkLst>
            <pc:docMk/>
            <pc:sldMk cId="1627851226" sldId="475"/>
            <ac:picMk id="5" creationId="{608C46FE-0CC8-A63C-4D86-3AD766C2071E}"/>
          </ac:picMkLst>
        </pc:picChg>
      </pc:sldChg>
      <pc:sldChg chg="del">
        <pc:chgData name="YOLANDA ALIAGA MAZAS" userId="1d5ad5113364242e" providerId="LiveId" clId="{B00834A7-C719-45E8-A524-EE06DA64D55F}" dt="2023-11-05T08:59:30.587" v="23847" actId="2696"/>
        <pc:sldMkLst>
          <pc:docMk/>
          <pc:sldMk cId="2956950480" sldId="475"/>
        </pc:sldMkLst>
      </pc:sldChg>
      <pc:sldChg chg="addSp delSp modSp new mod">
        <pc:chgData name="YOLANDA ALIAGA MAZAS" userId="1d5ad5113364242e" providerId="LiveId" clId="{B00834A7-C719-45E8-A524-EE06DA64D55F}" dt="2023-10-30T14:32:00.710" v="7784" actId="1076"/>
        <pc:sldMkLst>
          <pc:docMk/>
          <pc:sldMk cId="3314291705" sldId="475"/>
        </pc:sldMkLst>
        <pc:spChg chg="del">
          <ac:chgData name="YOLANDA ALIAGA MAZAS" userId="1d5ad5113364242e" providerId="LiveId" clId="{B00834A7-C719-45E8-A524-EE06DA64D55F}" dt="2023-10-30T14:12:05.360" v="7767" actId="21"/>
          <ac:spMkLst>
            <pc:docMk/>
            <pc:sldMk cId="3314291705" sldId="475"/>
            <ac:spMk id="2" creationId="{2F0D51B3-F6A9-8665-2F59-D2C29024E24D}"/>
          </ac:spMkLst>
        </pc:spChg>
        <pc:spChg chg="del">
          <ac:chgData name="YOLANDA ALIAGA MAZAS" userId="1d5ad5113364242e" providerId="LiveId" clId="{B00834A7-C719-45E8-A524-EE06DA64D55F}" dt="2023-10-30T14:12:07.619" v="7768" actId="21"/>
          <ac:spMkLst>
            <pc:docMk/>
            <pc:sldMk cId="3314291705" sldId="475"/>
            <ac:spMk id="3" creationId="{34F83B4C-5B55-4266-B603-CCCA394AE780}"/>
          </ac:spMkLst>
        </pc:spChg>
        <pc:spChg chg="add mod">
          <ac:chgData name="YOLANDA ALIAGA MAZAS" userId="1d5ad5113364242e" providerId="LiveId" clId="{B00834A7-C719-45E8-A524-EE06DA64D55F}" dt="2023-10-30T14:32:00.710" v="7784" actId="1076"/>
          <ac:spMkLst>
            <pc:docMk/>
            <pc:sldMk cId="3314291705" sldId="475"/>
            <ac:spMk id="6" creationId="{B380B510-E3BE-51D6-EB33-6EC141E8FBCE}"/>
          </ac:spMkLst>
        </pc:spChg>
        <pc:spChg chg="add mod">
          <ac:chgData name="YOLANDA ALIAGA MAZAS" userId="1d5ad5113364242e" providerId="LiveId" clId="{B00834A7-C719-45E8-A524-EE06DA64D55F}" dt="2023-10-30T14:31:57.206" v="7783" actId="1076"/>
          <ac:spMkLst>
            <pc:docMk/>
            <pc:sldMk cId="3314291705" sldId="475"/>
            <ac:spMk id="7" creationId="{8038AAEA-646A-9DD9-D2C3-F9D8E4BD2B27}"/>
          </ac:spMkLst>
        </pc:spChg>
        <pc:picChg chg="add mod">
          <ac:chgData name="YOLANDA ALIAGA MAZAS" userId="1d5ad5113364242e" providerId="LiveId" clId="{B00834A7-C719-45E8-A524-EE06DA64D55F}" dt="2023-10-30T14:31:52.573" v="7782" actId="1076"/>
          <ac:picMkLst>
            <pc:docMk/>
            <pc:sldMk cId="3314291705" sldId="475"/>
            <ac:picMk id="5" creationId="{87493F84-348E-F19B-4A20-A9AE665453A8}"/>
          </ac:picMkLst>
        </pc:picChg>
      </pc:sldChg>
      <pc:sldChg chg="del">
        <pc:chgData name="YOLANDA ALIAGA MAZAS" userId="1d5ad5113364242e" providerId="LiveId" clId="{B00834A7-C719-45E8-A524-EE06DA64D55F}" dt="2023-11-05T08:59:42.827" v="23850" actId="2696"/>
        <pc:sldMkLst>
          <pc:docMk/>
          <pc:sldMk cId="770309479" sldId="476"/>
        </pc:sldMkLst>
      </pc:sldChg>
      <pc:sldChg chg="addSp delSp modSp new del mod">
        <pc:chgData name="YOLANDA ALIAGA MAZAS" userId="1d5ad5113364242e" providerId="LiveId" clId="{B00834A7-C719-45E8-A524-EE06DA64D55F}" dt="2023-11-04T17:21:52.583" v="20770" actId="2696"/>
        <pc:sldMkLst>
          <pc:docMk/>
          <pc:sldMk cId="3070310416" sldId="476"/>
        </pc:sldMkLst>
        <pc:spChg chg="del">
          <ac:chgData name="YOLANDA ALIAGA MAZAS" userId="1d5ad5113364242e" providerId="LiveId" clId="{B00834A7-C719-45E8-A524-EE06DA64D55F}" dt="2023-10-30T14:33:03.440" v="7788" actId="21"/>
          <ac:spMkLst>
            <pc:docMk/>
            <pc:sldMk cId="3070310416" sldId="476"/>
            <ac:spMk id="2" creationId="{57558416-4D13-EF14-AB7F-1B22F800A25D}"/>
          </ac:spMkLst>
        </pc:spChg>
        <pc:spChg chg="del">
          <ac:chgData name="YOLANDA ALIAGA MAZAS" userId="1d5ad5113364242e" providerId="LiveId" clId="{B00834A7-C719-45E8-A524-EE06DA64D55F}" dt="2023-10-30T14:33:05.648" v="7789" actId="21"/>
          <ac:spMkLst>
            <pc:docMk/>
            <pc:sldMk cId="3070310416" sldId="476"/>
            <ac:spMk id="3" creationId="{CD4B6966-8C65-20FB-72FF-36C082B3BBB4}"/>
          </ac:spMkLst>
        </pc:spChg>
        <pc:spChg chg="add mod">
          <ac:chgData name="YOLANDA ALIAGA MAZAS" userId="1d5ad5113364242e" providerId="LiveId" clId="{B00834A7-C719-45E8-A524-EE06DA64D55F}" dt="2023-10-30T14:35:05.102" v="7835" actId="12"/>
          <ac:spMkLst>
            <pc:docMk/>
            <pc:sldMk cId="3070310416" sldId="476"/>
            <ac:spMk id="8" creationId="{A79BA417-1D4F-2F67-1475-7A9AAC47A1CE}"/>
          </ac:spMkLst>
        </pc:spChg>
        <pc:spChg chg="add mod">
          <ac:chgData name="YOLANDA ALIAGA MAZAS" userId="1d5ad5113364242e" providerId="LiveId" clId="{B00834A7-C719-45E8-A524-EE06DA64D55F}" dt="2023-10-30T14:35:53.620" v="7843" actId="20577"/>
          <ac:spMkLst>
            <pc:docMk/>
            <pc:sldMk cId="3070310416" sldId="476"/>
            <ac:spMk id="9" creationId="{BB592C18-D335-4322-5678-C8DACB331145}"/>
          </ac:spMkLst>
        </pc:spChg>
        <pc:picChg chg="add mod">
          <ac:chgData name="YOLANDA ALIAGA MAZAS" userId="1d5ad5113364242e" providerId="LiveId" clId="{B00834A7-C719-45E8-A524-EE06DA64D55F}" dt="2023-10-30T14:33:13.247" v="7794" actId="1076"/>
          <ac:picMkLst>
            <pc:docMk/>
            <pc:sldMk cId="3070310416" sldId="476"/>
            <ac:picMk id="5" creationId="{CFE5D2C7-AAA0-213B-7DCA-BC8A3656F8FC}"/>
          </ac:picMkLst>
        </pc:picChg>
        <pc:picChg chg="add mod">
          <ac:chgData name="YOLANDA ALIAGA MAZAS" userId="1d5ad5113364242e" providerId="LiveId" clId="{B00834A7-C719-45E8-A524-EE06DA64D55F}" dt="2023-10-30T14:35:36.762" v="7836" actId="14100"/>
          <ac:picMkLst>
            <pc:docMk/>
            <pc:sldMk cId="3070310416" sldId="476"/>
            <ac:picMk id="7" creationId="{6C1CA0E5-AE7B-4203-DC12-9EC4DD4CC7DF}"/>
          </ac:picMkLst>
        </pc:picChg>
      </pc:sldChg>
      <pc:sldChg chg="addSp delSp modSp new del mod">
        <pc:chgData name="YOLANDA ALIAGA MAZAS" userId="1d5ad5113364242e" providerId="LiveId" clId="{B00834A7-C719-45E8-A524-EE06DA64D55F}" dt="2023-10-30T14:45:03.270" v="7874" actId="2696"/>
        <pc:sldMkLst>
          <pc:docMk/>
          <pc:sldMk cId="2083736831" sldId="477"/>
        </pc:sldMkLst>
        <pc:spChg chg="del">
          <ac:chgData name="YOLANDA ALIAGA MAZAS" userId="1d5ad5113364242e" providerId="LiveId" clId="{B00834A7-C719-45E8-A524-EE06DA64D55F}" dt="2023-10-30T14:36:36.862" v="7854" actId="21"/>
          <ac:spMkLst>
            <pc:docMk/>
            <pc:sldMk cId="2083736831" sldId="477"/>
            <ac:spMk id="3" creationId="{37443F78-58D4-96A2-6348-4A7D06AD6E21}"/>
          </ac:spMkLst>
        </pc:spChg>
        <pc:spChg chg="add del mod">
          <ac:chgData name="YOLANDA ALIAGA MAZAS" userId="1d5ad5113364242e" providerId="LiveId" clId="{B00834A7-C719-45E8-A524-EE06DA64D55F}" dt="2023-10-30T14:44:16.089" v="7861" actId="21"/>
          <ac:spMkLst>
            <pc:docMk/>
            <pc:sldMk cId="2083736831" sldId="477"/>
            <ac:spMk id="4" creationId="{E82019BB-155F-0962-A23B-8DDA2B62BF98}"/>
          </ac:spMkLst>
        </pc:spChg>
        <pc:picChg chg="add del mod">
          <ac:chgData name="YOLANDA ALIAGA MAZAS" userId="1d5ad5113364242e" providerId="LiveId" clId="{B00834A7-C719-45E8-A524-EE06DA64D55F}" dt="2023-10-30T14:44:34.750" v="7869" actId="21"/>
          <ac:picMkLst>
            <pc:docMk/>
            <pc:sldMk cId="2083736831" sldId="477"/>
            <ac:picMk id="5" creationId="{7967CC53-5CA2-4FE9-4392-B405F834F230}"/>
          </ac:picMkLst>
        </pc:picChg>
      </pc:sldChg>
      <pc:sldChg chg="addSp delSp modSp del mod">
        <pc:chgData name="YOLANDA ALIAGA MAZAS" userId="1d5ad5113364242e" providerId="LiveId" clId="{B00834A7-C719-45E8-A524-EE06DA64D55F}" dt="2023-11-04T17:38:23.139" v="20943" actId="2696"/>
        <pc:sldMkLst>
          <pc:docMk/>
          <pc:sldMk cId="1091883331" sldId="478"/>
        </pc:sldMkLst>
        <pc:spChg chg="add mod">
          <ac:chgData name="YOLANDA ALIAGA MAZAS" userId="1d5ad5113364242e" providerId="LiveId" clId="{B00834A7-C719-45E8-A524-EE06DA64D55F}" dt="2023-11-01T11:54:25.158" v="11713" actId="1076"/>
          <ac:spMkLst>
            <pc:docMk/>
            <pc:sldMk cId="1091883331" sldId="478"/>
            <ac:spMk id="2" creationId="{8416BF22-2B62-0B4A-C125-85C5807BFF46}"/>
          </ac:spMkLst>
        </pc:spChg>
        <pc:spChg chg="mod">
          <ac:chgData name="YOLANDA ALIAGA MAZAS" userId="1d5ad5113364242e" providerId="LiveId" clId="{B00834A7-C719-45E8-A524-EE06DA64D55F}" dt="2023-11-01T11:54:01.812" v="11704" actId="1076"/>
          <ac:spMkLst>
            <pc:docMk/>
            <pc:sldMk cId="1091883331" sldId="478"/>
            <ac:spMk id="8" creationId="{0145C626-DF5C-2534-B9CA-8B44207C0067}"/>
          </ac:spMkLst>
        </pc:spChg>
        <pc:spChg chg="add mod">
          <ac:chgData name="YOLANDA ALIAGA MAZAS" userId="1d5ad5113364242e" providerId="LiveId" clId="{B00834A7-C719-45E8-A524-EE06DA64D55F}" dt="2023-11-01T15:56:17.930" v="12503" actId="1076"/>
          <ac:spMkLst>
            <pc:docMk/>
            <pc:sldMk cId="1091883331" sldId="478"/>
            <ac:spMk id="10" creationId="{1370BEFA-A2CD-3047-DDE9-AFB42E406248}"/>
          </ac:spMkLst>
        </pc:spChg>
        <pc:spChg chg="add mod">
          <ac:chgData name="YOLANDA ALIAGA MAZAS" userId="1d5ad5113364242e" providerId="LiveId" clId="{B00834A7-C719-45E8-A524-EE06DA64D55F}" dt="2023-11-01T11:54:39.349" v="11719" actId="14100"/>
          <ac:spMkLst>
            <pc:docMk/>
            <pc:sldMk cId="1091883331" sldId="478"/>
            <ac:spMk id="11" creationId="{98C14C52-3C45-11B1-339A-A8D919C8BB84}"/>
          </ac:spMkLst>
        </pc:spChg>
        <pc:spChg chg="add mod">
          <ac:chgData name="YOLANDA ALIAGA MAZAS" userId="1d5ad5113364242e" providerId="LiveId" clId="{B00834A7-C719-45E8-A524-EE06DA64D55F}" dt="2023-11-01T11:55:08.831" v="11725" actId="1582"/>
          <ac:spMkLst>
            <pc:docMk/>
            <pc:sldMk cId="1091883331" sldId="478"/>
            <ac:spMk id="12" creationId="{17B6DCCA-66D8-0FB0-28B3-EE0D0DE00525}"/>
          </ac:spMkLst>
        </pc:spChg>
        <pc:picChg chg="add mod">
          <ac:chgData name="YOLANDA ALIAGA MAZAS" userId="1d5ad5113364242e" providerId="LiveId" clId="{B00834A7-C719-45E8-A524-EE06DA64D55F}" dt="2023-11-01T11:54:19.530" v="11710" actId="1076"/>
          <ac:picMkLst>
            <pc:docMk/>
            <pc:sldMk cId="1091883331" sldId="478"/>
            <ac:picMk id="3" creationId="{F3FF9890-E3C5-E355-932D-EB5D1344AB6D}"/>
          </ac:picMkLst>
        </pc:picChg>
        <pc:picChg chg="mod">
          <ac:chgData name="YOLANDA ALIAGA MAZAS" userId="1d5ad5113364242e" providerId="LiveId" clId="{B00834A7-C719-45E8-A524-EE06DA64D55F}" dt="2023-11-01T11:54:47.203" v="11721" actId="1076"/>
          <ac:picMkLst>
            <pc:docMk/>
            <pc:sldMk cId="1091883331" sldId="478"/>
            <ac:picMk id="4" creationId="{4B1F1BF3-2FEB-BA72-2F56-1E792407EBBA}"/>
          </ac:picMkLst>
        </pc:picChg>
        <pc:picChg chg="del">
          <ac:chgData name="YOLANDA ALIAGA MAZAS" userId="1d5ad5113364242e" providerId="LiveId" clId="{B00834A7-C719-45E8-A524-EE06DA64D55F}" dt="2023-11-01T11:53:59.550" v="11703" actId="21"/>
          <ac:picMkLst>
            <pc:docMk/>
            <pc:sldMk cId="1091883331" sldId="478"/>
            <ac:picMk id="5" creationId="{69709A50-35CE-34A0-DFA4-77B8FEAC5504}"/>
          </ac:picMkLst>
        </pc:picChg>
        <pc:picChg chg="mod">
          <ac:chgData name="YOLANDA ALIAGA MAZAS" userId="1d5ad5113364242e" providerId="LiveId" clId="{B00834A7-C719-45E8-A524-EE06DA64D55F}" dt="2023-11-01T11:53:53.978" v="11700" actId="1076"/>
          <ac:picMkLst>
            <pc:docMk/>
            <pc:sldMk cId="1091883331" sldId="478"/>
            <ac:picMk id="6" creationId="{CF1931D7-7DBD-34EA-3A83-216A4948C933}"/>
          </ac:picMkLst>
        </pc:picChg>
        <pc:picChg chg="del">
          <ac:chgData name="YOLANDA ALIAGA MAZAS" userId="1d5ad5113364242e" providerId="LiveId" clId="{B00834A7-C719-45E8-A524-EE06DA64D55F}" dt="2023-11-01T11:53:55.766" v="11701" actId="21"/>
          <ac:picMkLst>
            <pc:docMk/>
            <pc:sldMk cId="1091883331" sldId="478"/>
            <ac:picMk id="7" creationId="{77EE7233-DFD1-8F96-55BC-BEA6607EFCA8}"/>
          </ac:picMkLst>
        </pc:picChg>
        <pc:picChg chg="mod">
          <ac:chgData name="YOLANDA ALIAGA MAZAS" userId="1d5ad5113364242e" providerId="LiveId" clId="{B00834A7-C719-45E8-A524-EE06DA64D55F}" dt="2023-11-01T11:54:04.586" v="11705" actId="1076"/>
          <ac:picMkLst>
            <pc:docMk/>
            <pc:sldMk cId="1091883331" sldId="478"/>
            <ac:picMk id="9" creationId="{DE69B16C-78DE-E05E-1C0F-08740FA3D1F2}"/>
          </ac:picMkLst>
        </pc:picChg>
      </pc:sldChg>
      <pc:sldChg chg="del">
        <pc:chgData name="YOLANDA ALIAGA MAZAS" userId="1d5ad5113364242e" providerId="LiveId" clId="{B00834A7-C719-45E8-A524-EE06DA64D55F}" dt="2023-11-01T11:53:37.088" v="11699" actId="2696"/>
        <pc:sldMkLst>
          <pc:docMk/>
          <pc:sldMk cId="2439459763" sldId="478"/>
        </pc:sldMkLst>
      </pc:sldChg>
      <pc:sldChg chg="addSp delSp modSp new del mod">
        <pc:chgData name="YOLANDA ALIAGA MAZAS" userId="1d5ad5113364242e" providerId="LiveId" clId="{B00834A7-C719-45E8-A524-EE06DA64D55F}" dt="2023-10-30T14:52:14.412" v="7917" actId="2696"/>
        <pc:sldMkLst>
          <pc:docMk/>
          <pc:sldMk cId="4127733031" sldId="478"/>
        </pc:sldMkLst>
        <pc:spChg chg="add del">
          <ac:chgData name="YOLANDA ALIAGA MAZAS" userId="1d5ad5113364242e" providerId="LiveId" clId="{B00834A7-C719-45E8-A524-EE06DA64D55F}" dt="2023-10-30T14:52:03.287" v="7905" actId="22"/>
          <ac:spMkLst>
            <pc:docMk/>
            <pc:sldMk cId="4127733031" sldId="478"/>
            <ac:spMk id="5" creationId="{8266C476-26EF-AF35-99A3-19CA5614DAA7}"/>
          </ac:spMkLst>
        </pc:spChg>
        <pc:spChg chg="add mod">
          <ac:chgData name="YOLANDA ALIAGA MAZAS" userId="1d5ad5113364242e" providerId="LiveId" clId="{B00834A7-C719-45E8-A524-EE06DA64D55F}" dt="2023-10-30T14:52:11.392" v="7916" actId="14100"/>
          <ac:spMkLst>
            <pc:docMk/>
            <pc:sldMk cId="4127733031" sldId="478"/>
            <ac:spMk id="7" creationId="{CECC672E-DB22-18E8-DE45-213B31D50AAD}"/>
          </ac:spMkLst>
        </pc:spChg>
      </pc:sldChg>
      <pc:sldChg chg="del">
        <pc:chgData name="YOLANDA ALIAGA MAZAS" userId="1d5ad5113364242e" providerId="LiveId" clId="{B00834A7-C719-45E8-A524-EE06DA64D55F}" dt="2023-11-01T11:53:37.088" v="11699" actId="2696"/>
        <pc:sldMkLst>
          <pc:docMk/>
          <pc:sldMk cId="322369647" sldId="479"/>
        </pc:sldMkLst>
      </pc:sldChg>
      <pc:sldChg chg="delSp del mod">
        <pc:chgData name="YOLANDA ALIAGA MAZAS" userId="1d5ad5113364242e" providerId="LiveId" clId="{B00834A7-C719-45E8-A524-EE06DA64D55F}" dt="2023-11-01T11:55:19.324" v="11726" actId="2696"/>
        <pc:sldMkLst>
          <pc:docMk/>
          <pc:sldMk cId="3911927064" sldId="479"/>
        </pc:sldMkLst>
        <pc:spChg chg="del">
          <ac:chgData name="YOLANDA ALIAGA MAZAS" userId="1d5ad5113364242e" providerId="LiveId" clId="{B00834A7-C719-45E8-A524-EE06DA64D55F}" dt="2023-11-01T11:54:12.862" v="11707" actId="21"/>
          <ac:spMkLst>
            <pc:docMk/>
            <pc:sldMk cId="3911927064" sldId="479"/>
            <ac:spMk id="4" creationId="{DAA69B8E-04F4-EE4D-052D-7CA7F0799A7C}"/>
          </ac:spMkLst>
        </pc:spChg>
        <pc:spChg chg="del">
          <ac:chgData name="YOLANDA ALIAGA MAZAS" userId="1d5ad5113364242e" providerId="LiveId" clId="{B00834A7-C719-45E8-A524-EE06DA64D55F}" dt="2023-11-01T11:54:12.862" v="11707" actId="21"/>
          <ac:spMkLst>
            <pc:docMk/>
            <pc:sldMk cId="3911927064" sldId="479"/>
            <ac:spMk id="9" creationId="{B915D109-1070-5586-164D-4B2DAF99B594}"/>
          </ac:spMkLst>
        </pc:spChg>
        <pc:spChg chg="del">
          <ac:chgData name="YOLANDA ALIAGA MAZAS" userId="1d5ad5113364242e" providerId="LiveId" clId="{B00834A7-C719-45E8-A524-EE06DA64D55F}" dt="2023-11-01T11:54:12.862" v="11707" actId="21"/>
          <ac:spMkLst>
            <pc:docMk/>
            <pc:sldMk cId="3911927064" sldId="479"/>
            <ac:spMk id="10" creationId="{C46AAA75-A2CC-86BE-A006-6A7827635A93}"/>
          </ac:spMkLst>
        </pc:spChg>
        <pc:picChg chg="del">
          <ac:chgData name="YOLANDA ALIAGA MAZAS" userId="1d5ad5113364242e" providerId="LiveId" clId="{B00834A7-C719-45E8-A524-EE06DA64D55F}" dt="2023-11-01T11:54:12.862" v="11707" actId="21"/>
          <ac:picMkLst>
            <pc:docMk/>
            <pc:sldMk cId="3911927064" sldId="479"/>
            <ac:picMk id="6" creationId="{4728DA5B-2843-34B5-6A9E-3895A452484E}"/>
          </ac:picMkLst>
        </pc:picChg>
      </pc:sldChg>
      <pc:sldChg chg="addSp delSp modSp del mod ord">
        <pc:chgData name="YOLANDA ALIAGA MAZAS" userId="1d5ad5113364242e" providerId="LiveId" clId="{B00834A7-C719-45E8-A524-EE06DA64D55F}" dt="2023-11-01T10:20:25.422" v="9782" actId="2696"/>
        <pc:sldMkLst>
          <pc:docMk/>
          <pc:sldMk cId="3447762134" sldId="480"/>
        </pc:sldMkLst>
        <pc:spChg chg="add del mod">
          <ac:chgData name="YOLANDA ALIAGA MAZAS" userId="1d5ad5113364242e" providerId="LiveId" clId="{B00834A7-C719-45E8-A524-EE06DA64D55F}" dt="2023-11-01T10:12:20.452" v="9468" actId="21"/>
          <ac:spMkLst>
            <pc:docMk/>
            <pc:sldMk cId="3447762134" sldId="480"/>
            <ac:spMk id="5" creationId="{3AAF8DBA-2839-90D1-3A59-6959AC66AD51}"/>
          </ac:spMkLst>
        </pc:spChg>
        <pc:picChg chg="add del mod">
          <ac:chgData name="YOLANDA ALIAGA MAZAS" userId="1d5ad5113364242e" providerId="LiveId" clId="{B00834A7-C719-45E8-A524-EE06DA64D55F}" dt="2023-11-01T09:42:46.871" v="9191" actId="21"/>
          <ac:picMkLst>
            <pc:docMk/>
            <pc:sldMk cId="3447762134" sldId="480"/>
            <ac:picMk id="2" creationId="{486702B2-7234-6C18-8DC6-22F6766C58F4}"/>
          </ac:picMkLst>
        </pc:picChg>
        <pc:picChg chg="add del mod modCrop">
          <ac:chgData name="YOLANDA ALIAGA MAZAS" userId="1d5ad5113364242e" providerId="LiveId" clId="{B00834A7-C719-45E8-A524-EE06DA64D55F}" dt="2023-11-01T09:45:06.140" v="9424" actId="21"/>
          <ac:picMkLst>
            <pc:docMk/>
            <pc:sldMk cId="3447762134" sldId="480"/>
            <ac:picMk id="3" creationId="{DF862F36-65ED-5368-4DA0-318FAC245176}"/>
          </ac:picMkLst>
        </pc:picChg>
        <pc:picChg chg="mod modCrop">
          <ac:chgData name="YOLANDA ALIAGA MAZAS" userId="1d5ad5113364242e" providerId="LiveId" clId="{B00834A7-C719-45E8-A524-EE06DA64D55F}" dt="2023-11-01T10:13:25.097" v="9498" actId="732"/>
          <ac:picMkLst>
            <pc:docMk/>
            <pc:sldMk cId="3447762134" sldId="480"/>
            <ac:picMk id="4" creationId="{9D256025-FEBD-3928-1438-641D96836E91}"/>
          </ac:picMkLst>
        </pc:picChg>
        <pc:picChg chg="add del mod modCrop">
          <ac:chgData name="YOLANDA ALIAGA MAZAS" userId="1d5ad5113364242e" providerId="LiveId" clId="{B00834A7-C719-45E8-A524-EE06DA64D55F}" dt="2023-11-01T10:12:51.950" v="9476" actId="21"/>
          <ac:picMkLst>
            <pc:docMk/>
            <pc:sldMk cId="3447762134" sldId="480"/>
            <ac:picMk id="6" creationId="{F9D074BB-5D26-B280-2FE3-38C53E2DF23F}"/>
          </ac:picMkLst>
        </pc:picChg>
      </pc:sldChg>
      <pc:sldChg chg="del">
        <pc:chgData name="YOLANDA ALIAGA MAZAS" userId="1d5ad5113364242e" providerId="LiveId" clId="{B00834A7-C719-45E8-A524-EE06DA64D55F}" dt="2023-11-05T08:59:21.069" v="23845" actId="2696"/>
        <pc:sldMkLst>
          <pc:docMk/>
          <pc:sldMk cId="2578878653" sldId="481"/>
        </pc:sldMkLst>
      </pc:sldChg>
      <pc:sldChg chg="modSp mod">
        <pc:chgData name="YOLANDA ALIAGA MAZAS" userId="1d5ad5113364242e" providerId="LiveId" clId="{B00834A7-C719-45E8-A524-EE06DA64D55F}" dt="2023-11-07T19:58:39.520" v="25268" actId="20577"/>
        <pc:sldMkLst>
          <pc:docMk/>
          <pc:sldMk cId="4153700608" sldId="482"/>
        </pc:sldMkLst>
        <pc:spChg chg="mod">
          <ac:chgData name="YOLANDA ALIAGA MAZAS" userId="1d5ad5113364242e" providerId="LiveId" clId="{B00834A7-C719-45E8-A524-EE06DA64D55F}" dt="2023-11-07T19:58:39.520" v="25268" actId="20577"/>
          <ac:spMkLst>
            <pc:docMk/>
            <pc:sldMk cId="4153700608" sldId="482"/>
            <ac:spMk id="6" creationId="{50257178-05AD-B493-F3ED-4E54609EE27B}"/>
          </ac:spMkLst>
        </pc:spChg>
      </pc:sldChg>
      <pc:sldChg chg="modSp modAnim">
        <pc:chgData name="YOLANDA ALIAGA MAZAS" userId="1d5ad5113364242e" providerId="LiveId" clId="{B00834A7-C719-45E8-A524-EE06DA64D55F}" dt="2023-11-08T20:17:54.854" v="26565"/>
        <pc:sldMkLst>
          <pc:docMk/>
          <pc:sldMk cId="3248475177" sldId="483"/>
        </pc:sldMkLst>
        <pc:spChg chg="mod">
          <ac:chgData name="YOLANDA ALIAGA MAZAS" userId="1d5ad5113364242e" providerId="LiveId" clId="{B00834A7-C719-45E8-A524-EE06DA64D55F}" dt="2023-11-08T20:17:54.854" v="26565"/>
          <ac:spMkLst>
            <pc:docMk/>
            <pc:sldMk cId="3248475177" sldId="483"/>
            <ac:spMk id="6" creationId="{FE833EA5-1695-B626-494D-0A38DD5CDF20}"/>
          </ac:spMkLst>
        </pc:spChg>
      </pc:sldChg>
      <pc:sldChg chg="addSp delSp modSp del mod">
        <pc:chgData name="YOLANDA ALIAGA MAZAS" userId="1d5ad5113364242e" providerId="LiveId" clId="{B00834A7-C719-45E8-A524-EE06DA64D55F}" dt="2023-11-01T11:39:03.529" v="11456" actId="2696"/>
        <pc:sldMkLst>
          <pc:docMk/>
          <pc:sldMk cId="2636425654" sldId="484"/>
        </pc:sldMkLst>
        <pc:spChg chg="mod">
          <ac:chgData name="YOLANDA ALIAGA MAZAS" userId="1d5ad5113364242e" providerId="LiveId" clId="{B00834A7-C719-45E8-A524-EE06DA64D55F}" dt="2023-11-01T10:22:48.359" v="9802" actId="1076"/>
          <ac:spMkLst>
            <pc:docMk/>
            <pc:sldMk cId="2636425654" sldId="484"/>
            <ac:spMk id="3" creationId="{28265C67-B717-F151-7062-29A5D13CB71E}"/>
          </ac:spMkLst>
        </pc:spChg>
        <pc:picChg chg="add mod">
          <ac:chgData name="YOLANDA ALIAGA MAZAS" userId="1d5ad5113364242e" providerId="LiveId" clId="{B00834A7-C719-45E8-A524-EE06DA64D55F}" dt="2023-11-01T10:56:24.223" v="10356" actId="571"/>
          <ac:picMkLst>
            <pc:docMk/>
            <pc:sldMk cId="2636425654" sldId="484"/>
            <ac:picMk id="2" creationId="{6EFB0056-B66F-8487-7D81-9414DBDAB434}"/>
          </ac:picMkLst>
        </pc:picChg>
        <pc:picChg chg="add mod">
          <ac:chgData name="YOLANDA ALIAGA MAZAS" userId="1d5ad5113364242e" providerId="LiveId" clId="{B00834A7-C719-45E8-A524-EE06DA64D55F}" dt="2023-11-01T10:56:24.223" v="10356" actId="571"/>
          <ac:picMkLst>
            <pc:docMk/>
            <pc:sldMk cId="2636425654" sldId="484"/>
            <ac:picMk id="4" creationId="{1751AF57-24E2-CA01-0C50-49E0BE72D0EB}"/>
          </ac:picMkLst>
        </pc:picChg>
        <pc:picChg chg="add mod">
          <ac:chgData name="YOLANDA ALIAGA MAZAS" userId="1d5ad5113364242e" providerId="LiveId" clId="{B00834A7-C719-45E8-A524-EE06DA64D55F}" dt="2023-11-01T10:56:24.223" v="10356" actId="571"/>
          <ac:picMkLst>
            <pc:docMk/>
            <pc:sldMk cId="2636425654" sldId="484"/>
            <ac:picMk id="5" creationId="{609D81EA-3268-5B1B-D88C-D6CB98E8926F}"/>
          </ac:picMkLst>
        </pc:picChg>
        <pc:picChg chg="add mod">
          <ac:chgData name="YOLANDA ALIAGA MAZAS" userId="1d5ad5113364242e" providerId="LiveId" clId="{B00834A7-C719-45E8-A524-EE06DA64D55F}" dt="2023-11-01T10:56:24.223" v="10356" actId="571"/>
          <ac:picMkLst>
            <pc:docMk/>
            <pc:sldMk cId="2636425654" sldId="484"/>
            <ac:picMk id="6" creationId="{A4CD775C-0FCE-3CB3-E0ED-1DCF4B432312}"/>
          </ac:picMkLst>
        </pc:picChg>
        <pc:picChg chg="del mod">
          <ac:chgData name="YOLANDA ALIAGA MAZAS" userId="1d5ad5113364242e" providerId="LiveId" clId="{B00834A7-C719-45E8-A524-EE06DA64D55F}" dt="2023-11-01T10:56:30.348" v="10358" actId="21"/>
          <ac:picMkLst>
            <pc:docMk/>
            <pc:sldMk cId="2636425654" sldId="484"/>
            <ac:picMk id="3074" creationId="{015D292B-7407-999A-F796-F818C3507541}"/>
          </ac:picMkLst>
        </pc:picChg>
        <pc:picChg chg="del mod">
          <ac:chgData name="YOLANDA ALIAGA MAZAS" userId="1d5ad5113364242e" providerId="LiveId" clId="{B00834A7-C719-45E8-A524-EE06DA64D55F}" dt="2023-11-01T10:56:30.348" v="10358" actId="21"/>
          <ac:picMkLst>
            <pc:docMk/>
            <pc:sldMk cId="2636425654" sldId="484"/>
            <ac:picMk id="3076" creationId="{1FFEB180-EA31-216E-CFF8-609F59C99D64}"/>
          </ac:picMkLst>
        </pc:picChg>
        <pc:picChg chg="del mod">
          <ac:chgData name="YOLANDA ALIAGA MAZAS" userId="1d5ad5113364242e" providerId="LiveId" clId="{B00834A7-C719-45E8-A524-EE06DA64D55F}" dt="2023-11-01T10:56:30.348" v="10358" actId="21"/>
          <ac:picMkLst>
            <pc:docMk/>
            <pc:sldMk cId="2636425654" sldId="484"/>
            <ac:picMk id="3078" creationId="{E03FBAF5-2730-7970-3947-3A523A5AC6A8}"/>
          </ac:picMkLst>
        </pc:picChg>
        <pc:picChg chg="del mod">
          <ac:chgData name="YOLANDA ALIAGA MAZAS" userId="1d5ad5113364242e" providerId="LiveId" clId="{B00834A7-C719-45E8-A524-EE06DA64D55F}" dt="2023-11-01T10:56:30.348" v="10358" actId="21"/>
          <ac:picMkLst>
            <pc:docMk/>
            <pc:sldMk cId="2636425654" sldId="484"/>
            <ac:picMk id="3080" creationId="{BA367C55-463D-9D07-0AFB-9E72C854B72A}"/>
          </ac:picMkLst>
        </pc:picChg>
        <pc:picChg chg="add del mod">
          <ac:chgData name="YOLANDA ALIAGA MAZAS" userId="1d5ad5113364242e" providerId="LiveId" clId="{B00834A7-C719-45E8-A524-EE06DA64D55F}" dt="2023-11-01T10:25:42.742" v="9839" actId="21"/>
          <ac:picMkLst>
            <pc:docMk/>
            <pc:sldMk cId="2636425654" sldId="484"/>
            <ac:picMk id="4098" creationId="{F2524934-2FF2-6EF4-BDFE-BD8F28B99645}"/>
          </ac:picMkLst>
        </pc:picChg>
        <pc:picChg chg="add mod">
          <ac:chgData name="YOLANDA ALIAGA MAZAS" userId="1d5ad5113364242e" providerId="LiveId" clId="{B00834A7-C719-45E8-A524-EE06DA64D55F}" dt="2023-11-01T10:56:26.719" v="10357" actId="1076"/>
          <ac:picMkLst>
            <pc:docMk/>
            <pc:sldMk cId="2636425654" sldId="484"/>
            <ac:picMk id="4100" creationId="{FBDB9F20-41F9-F6E7-6148-5A2E5420310B}"/>
          </ac:picMkLst>
        </pc:picChg>
      </pc:sldChg>
      <pc:sldChg chg="del">
        <pc:chgData name="YOLANDA ALIAGA MAZAS" userId="1d5ad5113364242e" providerId="LiveId" clId="{B00834A7-C719-45E8-A524-EE06DA64D55F}" dt="2023-11-01T13:08:22.586" v="12421" actId="2696"/>
        <pc:sldMkLst>
          <pc:docMk/>
          <pc:sldMk cId="2080080077" sldId="485"/>
        </pc:sldMkLst>
      </pc:sldChg>
      <pc:sldChg chg="addSp delSp mod">
        <pc:chgData name="YOLANDA ALIAGA MAZAS" userId="1d5ad5113364242e" providerId="LiveId" clId="{B00834A7-C719-45E8-A524-EE06DA64D55F}" dt="2023-11-11T09:32:43.744" v="27161" actId="22"/>
        <pc:sldMkLst>
          <pc:docMk/>
          <pc:sldMk cId="2392385944" sldId="485"/>
        </pc:sldMkLst>
        <pc:spChg chg="add del">
          <ac:chgData name="YOLANDA ALIAGA MAZAS" userId="1d5ad5113364242e" providerId="LiveId" clId="{B00834A7-C719-45E8-A524-EE06DA64D55F}" dt="2023-11-11T09:32:43.744" v="27161" actId="22"/>
          <ac:spMkLst>
            <pc:docMk/>
            <pc:sldMk cId="2392385944" sldId="485"/>
            <ac:spMk id="4" creationId="{F03AC87A-89E7-ED43-5483-5C1009FD6286}"/>
          </ac:spMkLst>
        </pc:spChg>
      </pc:sldChg>
      <pc:sldChg chg="del">
        <pc:chgData name="YOLANDA ALIAGA MAZAS" userId="1d5ad5113364242e" providerId="LiveId" clId="{B00834A7-C719-45E8-A524-EE06DA64D55F}" dt="2023-11-01T10:45:01.204" v="10033" actId="2696"/>
        <pc:sldMkLst>
          <pc:docMk/>
          <pc:sldMk cId="2803175332" sldId="485"/>
        </pc:sldMkLst>
      </pc:sldChg>
      <pc:sldChg chg="addSp delSp modSp del mod delAnim modAnim">
        <pc:chgData name="YOLANDA ALIAGA MAZAS" userId="1d5ad5113364242e" providerId="LiveId" clId="{B00834A7-C719-45E8-A524-EE06DA64D55F}" dt="2023-11-02T19:16:04.437" v="20305" actId="2696"/>
        <pc:sldMkLst>
          <pc:docMk/>
          <pc:sldMk cId="255739163" sldId="486"/>
        </pc:sldMkLst>
        <pc:spChg chg="add del mod">
          <ac:chgData name="YOLANDA ALIAGA MAZAS" userId="1d5ad5113364242e" providerId="LiveId" clId="{B00834A7-C719-45E8-A524-EE06DA64D55F}" dt="2023-11-02T19:15:11.720" v="20297" actId="21"/>
          <ac:spMkLst>
            <pc:docMk/>
            <pc:sldMk cId="255739163" sldId="486"/>
            <ac:spMk id="2" creationId="{BBB5D261-7645-58EB-065A-972B12B63004}"/>
          </ac:spMkLst>
        </pc:spChg>
        <pc:spChg chg="del">
          <ac:chgData name="YOLANDA ALIAGA MAZAS" userId="1d5ad5113364242e" providerId="LiveId" clId="{B00834A7-C719-45E8-A524-EE06DA64D55F}" dt="2023-11-02T19:14:27.209" v="20277" actId="21"/>
          <ac:spMkLst>
            <pc:docMk/>
            <pc:sldMk cId="255739163" sldId="486"/>
            <ac:spMk id="4" creationId="{33906349-E33F-E599-95C1-6B6655639DD8}"/>
          </ac:spMkLst>
        </pc:spChg>
        <pc:picChg chg="del mod">
          <ac:chgData name="YOLANDA ALIAGA MAZAS" userId="1d5ad5113364242e" providerId="LiveId" clId="{B00834A7-C719-45E8-A524-EE06DA64D55F}" dt="2023-11-02T19:14:13.053" v="20273" actId="21"/>
          <ac:picMkLst>
            <pc:docMk/>
            <pc:sldMk cId="255739163" sldId="486"/>
            <ac:picMk id="6" creationId="{548DFA52-9705-299E-44D4-77509574D2E6}"/>
          </ac:picMkLst>
        </pc:picChg>
      </pc:sldChg>
      <pc:sldChg chg="delSp add del">
        <pc:chgData name="YOLANDA ALIAGA MAZAS" userId="1d5ad5113364242e" providerId="LiveId" clId="{B00834A7-C719-45E8-A524-EE06DA64D55F}" dt="2023-11-02T19:58:47.960" v="20426" actId="2696"/>
        <pc:sldMkLst>
          <pc:docMk/>
          <pc:sldMk cId="1776611273" sldId="486"/>
        </pc:sldMkLst>
        <pc:spChg chg="del">
          <ac:chgData name="YOLANDA ALIAGA MAZAS" userId="1d5ad5113364242e" providerId="LiveId" clId="{B00834A7-C719-45E8-A524-EE06DA64D55F}" dt="2023-11-02T19:54:02.813" v="20357" actId="21"/>
          <ac:spMkLst>
            <pc:docMk/>
            <pc:sldMk cId="1776611273" sldId="486"/>
            <ac:spMk id="5" creationId="{A1247926-FA78-0895-6EA1-44AC2675760B}"/>
          </ac:spMkLst>
        </pc:spChg>
        <pc:spChg chg="del">
          <ac:chgData name="YOLANDA ALIAGA MAZAS" userId="1d5ad5113364242e" providerId="LiveId" clId="{B00834A7-C719-45E8-A524-EE06DA64D55F}" dt="2023-11-02T19:54:02.813" v="20357" actId="21"/>
          <ac:spMkLst>
            <pc:docMk/>
            <pc:sldMk cId="1776611273" sldId="486"/>
            <ac:spMk id="7" creationId="{B43EE047-413C-0D76-DFEC-B42799965ACB}"/>
          </ac:spMkLst>
        </pc:spChg>
        <pc:spChg chg="del">
          <ac:chgData name="YOLANDA ALIAGA MAZAS" userId="1d5ad5113364242e" providerId="LiveId" clId="{B00834A7-C719-45E8-A524-EE06DA64D55F}" dt="2023-11-02T19:54:02.813" v="20357" actId="21"/>
          <ac:spMkLst>
            <pc:docMk/>
            <pc:sldMk cId="1776611273" sldId="486"/>
            <ac:spMk id="8" creationId="{A1A18333-4ED0-88FB-5B86-D4E53CF718B2}"/>
          </ac:spMkLst>
        </pc:spChg>
        <pc:picChg chg="del">
          <ac:chgData name="YOLANDA ALIAGA MAZAS" userId="1d5ad5113364242e" providerId="LiveId" clId="{B00834A7-C719-45E8-A524-EE06DA64D55F}" dt="2023-11-02T19:54:02.813" v="20357" actId="21"/>
          <ac:picMkLst>
            <pc:docMk/>
            <pc:sldMk cId="1776611273" sldId="486"/>
            <ac:picMk id="6" creationId="{13AB710C-AEE7-B9DD-3199-8294682AEE16}"/>
          </ac:picMkLst>
        </pc:picChg>
        <pc:picChg chg="del">
          <ac:chgData name="YOLANDA ALIAGA MAZAS" userId="1d5ad5113364242e" providerId="LiveId" clId="{B00834A7-C719-45E8-A524-EE06DA64D55F}" dt="2023-11-02T19:54:02.813" v="20357" actId="21"/>
          <ac:picMkLst>
            <pc:docMk/>
            <pc:sldMk cId="1776611273" sldId="486"/>
            <ac:picMk id="3074" creationId="{2CEA12F2-E191-E2E9-7968-D47DECE9D249}"/>
          </ac:picMkLst>
        </pc:picChg>
      </pc:sldChg>
      <pc:sldChg chg="addSp delSp modSp del mod addAnim delAnim modAnim modNotesTx">
        <pc:chgData name="YOLANDA ALIAGA MAZAS" userId="1d5ad5113364242e" providerId="LiveId" clId="{B00834A7-C719-45E8-A524-EE06DA64D55F}" dt="2023-11-07T18:41:29.090" v="24635" actId="2696"/>
        <pc:sldMkLst>
          <pc:docMk/>
          <pc:sldMk cId="865688003" sldId="487"/>
        </pc:sldMkLst>
        <pc:spChg chg="add mod">
          <ac:chgData name="YOLANDA ALIAGA MAZAS" userId="1d5ad5113364242e" providerId="LiveId" clId="{B00834A7-C719-45E8-A524-EE06DA64D55F}" dt="2023-11-04T17:45:50.032" v="21006" actId="1076"/>
          <ac:spMkLst>
            <pc:docMk/>
            <pc:sldMk cId="865688003" sldId="487"/>
            <ac:spMk id="2" creationId="{3690F634-7BE6-3F26-B9C4-79A0632E0ADE}"/>
          </ac:spMkLst>
        </pc:spChg>
        <pc:spChg chg="del">
          <ac:chgData name="YOLANDA ALIAGA MAZAS" userId="1d5ad5113364242e" providerId="LiveId" clId="{B00834A7-C719-45E8-A524-EE06DA64D55F}" dt="2023-11-01T07:49:03.750" v="7940" actId="21"/>
          <ac:spMkLst>
            <pc:docMk/>
            <pc:sldMk cId="865688003" sldId="487"/>
            <ac:spMk id="2" creationId="{6D4F7A1A-6D2E-2116-4E84-51070CBFE8FF}"/>
          </ac:spMkLst>
        </pc:spChg>
        <pc:spChg chg="del">
          <ac:chgData name="YOLANDA ALIAGA MAZAS" userId="1d5ad5113364242e" providerId="LiveId" clId="{B00834A7-C719-45E8-A524-EE06DA64D55F}" dt="2023-11-01T07:50:34.457" v="7947" actId="21"/>
          <ac:spMkLst>
            <pc:docMk/>
            <pc:sldMk cId="865688003" sldId="487"/>
            <ac:spMk id="3" creationId="{72BF4828-F5C8-756F-2859-DE1B94DDB3D8}"/>
          </ac:spMkLst>
        </pc:spChg>
        <pc:spChg chg="add mod ord">
          <ac:chgData name="YOLANDA ALIAGA MAZAS" userId="1d5ad5113364242e" providerId="LiveId" clId="{B00834A7-C719-45E8-A524-EE06DA64D55F}" dt="2023-11-04T17:45:58.481" v="21011" actId="1076"/>
          <ac:spMkLst>
            <pc:docMk/>
            <pc:sldMk cId="865688003" sldId="487"/>
            <ac:spMk id="3" creationId="{C687284D-99E6-05AC-FA8E-027FB39F280E}"/>
          </ac:spMkLst>
        </pc:spChg>
        <pc:spChg chg="add del mod">
          <ac:chgData name="YOLANDA ALIAGA MAZAS" userId="1d5ad5113364242e" providerId="LiveId" clId="{B00834A7-C719-45E8-A524-EE06DA64D55F}" dt="2023-11-07T18:40:11.389" v="24594" actId="21"/>
          <ac:spMkLst>
            <pc:docMk/>
            <pc:sldMk cId="865688003" sldId="487"/>
            <ac:spMk id="5" creationId="{716DC9D9-A6A5-FE77-8D38-2E3B20CE9878}"/>
          </ac:spMkLst>
        </pc:spChg>
        <pc:spChg chg="add mod">
          <ac:chgData name="YOLANDA ALIAGA MAZAS" userId="1d5ad5113364242e" providerId="LiveId" clId="{B00834A7-C719-45E8-A524-EE06DA64D55F}" dt="2023-11-07T18:41:20.237" v="24634" actId="1076"/>
          <ac:spMkLst>
            <pc:docMk/>
            <pc:sldMk cId="865688003" sldId="487"/>
            <ac:spMk id="7" creationId="{06ECEB80-815F-CF40-C176-4D68E27F5064}"/>
          </ac:spMkLst>
        </pc:spChg>
        <pc:spChg chg="add del mod">
          <ac:chgData name="YOLANDA ALIAGA MAZAS" userId="1d5ad5113364242e" providerId="LiveId" clId="{B00834A7-C719-45E8-A524-EE06DA64D55F}" dt="2023-11-04T17:43:51.504" v="20951" actId="21"/>
          <ac:spMkLst>
            <pc:docMk/>
            <pc:sldMk cId="865688003" sldId="487"/>
            <ac:spMk id="7" creationId="{CD0B985D-3CAD-DD3B-BD55-B010486E96F0}"/>
          </ac:spMkLst>
        </pc:spChg>
        <pc:spChg chg="add del mod">
          <ac:chgData name="YOLANDA ALIAGA MAZAS" userId="1d5ad5113364242e" providerId="LiveId" clId="{B00834A7-C719-45E8-A524-EE06DA64D55F}" dt="2023-11-07T18:40:06.570" v="24592" actId="21"/>
          <ac:spMkLst>
            <pc:docMk/>
            <pc:sldMk cId="865688003" sldId="487"/>
            <ac:spMk id="8" creationId="{328E32CC-81E4-A1A2-C96B-85BCB8A56680}"/>
          </ac:spMkLst>
        </pc:spChg>
        <pc:spChg chg="add mod">
          <ac:chgData name="YOLANDA ALIAGA MAZAS" userId="1d5ad5113364242e" providerId="LiveId" clId="{B00834A7-C719-45E8-A524-EE06DA64D55F}" dt="2023-11-07T18:40:49.641" v="24610" actId="21"/>
          <ac:spMkLst>
            <pc:docMk/>
            <pc:sldMk cId="865688003" sldId="487"/>
            <ac:spMk id="10" creationId="{8FB6CCB4-9899-D9A0-A5D2-AF8EB777322F}"/>
          </ac:spMkLst>
        </pc:spChg>
        <pc:spChg chg="add del mod">
          <ac:chgData name="YOLANDA ALIAGA MAZAS" userId="1d5ad5113364242e" providerId="LiveId" clId="{B00834A7-C719-45E8-A524-EE06DA64D55F}" dt="2023-11-07T18:40:23.250" v="24599" actId="21"/>
          <ac:spMkLst>
            <pc:docMk/>
            <pc:sldMk cId="865688003" sldId="487"/>
            <ac:spMk id="12" creationId="{78D54AB5-9675-441E-A625-4558C9444803}"/>
          </ac:spMkLst>
        </pc:spChg>
        <pc:spChg chg="add del mod">
          <ac:chgData name="YOLANDA ALIAGA MAZAS" userId="1d5ad5113364242e" providerId="LiveId" clId="{B00834A7-C719-45E8-A524-EE06DA64D55F}" dt="2023-11-07T18:40:25.592" v="24600" actId="21"/>
          <ac:spMkLst>
            <pc:docMk/>
            <pc:sldMk cId="865688003" sldId="487"/>
            <ac:spMk id="13" creationId="{43299D60-0A5F-DE46-E01E-7F95A4E30CFF}"/>
          </ac:spMkLst>
        </pc:spChg>
        <pc:spChg chg="add del mod">
          <ac:chgData name="YOLANDA ALIAGA MAZAS" userId="1d5ad5113364242e" providerId="LiveId" clId="{B00834A7-C719-45E8-A524-EE06DA64D55F}" dt="2023-11-07T18:40:28.467" v="24601" actId="21"/>
          <ac:spMkLst>
            <pc:docMk/>
            <pc:sldMk cId="865688003" sldId="487"/>
            <ac:spMk id="17" creationId="{46710FAA-A7EE-4B23-0E18-8D99378737C2}"/>
          </ac:spMkLst>
        </pc:spChg>
        <pc:spChg chg="add del mod">
          <ac:chgData name="YOLANDA ALIAGA MAZAS" userId="1d5ad5113364242e" providerId="LiveId" clId="{B00834A7-C719-45E8-A524-EE06DA64D55F}" dt="2023-11-07T18:40:31.286" v="24602" actId="21"/>
          <ac:spMkLst>
            <pc:docMk/>
            <pc:sldMk cId="865688003" sldId="487"/>
            <ac:spMk id="18" creationId="{069A9370-EA71-2D6E-8C12-65F4E776DC96}"/>
          </ac:spMkLst>
        </pc:spChg>
        <pc:picChg chg="add del mod">
          <ac:chgData name="YOLANDA ALIAGA MAZAS" userId="1d5ad5113364242e" providerId="LiveId" clId="{B00834A7-C719-45E8-A524-EE06DA64D55F}" dt="2023-11-04T17:43:54.750" v="20953" actId="21"/>
          <ac:picMkLst>
            <pc:docMk/>
            <pc:sldMk cId="865688003" sldId="487"/>
            <ac:picMk id="4" creationId="{EFC301DC-963C-52EE-7AD7-5224CD74A18C}"/>
          </ac:picMkLst>
        </pc:picChg>
        <pc:picChg chg="add del mod modCrop">
          <ac:chgData name="YOLANDA ALIAGA MAZAS" userId="1d5ad5113364242e" providerId="LiveId" clId="{B00834A7-C719-45E8-A524-EE06DA64D55F}" dt="2023-11-04T17:43:48.688" v="20950" actId="21"/>
          <ac:picMkLst>
            <pc:docMk/>
            <pc:sldMk cId="865688003" sldId="487"/>
            <ac:picMk id="5" creationId="{75863DF7-73C7-9595-12B2-C59AA5CD917D}"/>
          </ac:picMkLst>
        </pc:picChg>
        <pc:picChg chg="add mod">
          <ac:chgData name="YOLANDA ALIAGA MAZAS" userId="1d5ad5113364242e" providerId="LiveId" clId="{B00834A7-C719-45E8-A524-EE06DA64D55F}" dt="2023-11-04T17:45:38.797" v="21002" actId="1076"/>
          <ac:picMkLst>
            <pc:docMk/>
            <pc:sldMk cId="865688003" sldId="487"/>
            <ac:picMk id="6" creationId="{F802268C-0DCF-EDA2-92FC-9144502A0430}"/>
          </ac:picMkLst>
        </pc:picChg>
        <pc:picChg chg="add del mod">
          <ac:chgData name="YOLANDA ALIAGA MAZAS" userId="1d5ad5113364242e" providerId="LiveId" clId="{B00834A7-C719-45E8-A524-EE06DA64D55F}" dt="2023-11-07T18:40:09.020" v="24593" actId="21"/>
          <ac:picMkLst>
            <pc:docMk/>
            <pc:sldMk cId="865688003" sldId="487"/>
            <ac:picMk id="9" creationId="{AB996339-CB9F-EE6F-963A-F9A90024D456}"/>
          </ac:picMkLst>
        </pc:picChg>
        <pc:picChg chg="add del mod">
          <ac:chgData name="YOLANDA ALIAGA MAZAS" userId="1d5ad5113364242e" providerId="LiveId" clId="{B00834A7-C719-45E8-A524-EE06DA64D55F}" dt="2023-11-07T18:40:15.352" v="24595" actId="21"/>
          <ac:picMkLst>
            <pc:docMk/>
            <pc:sldMk cId="865688003" sldId="487"/>
            <ac:picMk id="11" creationId="{60B60786-EAF0-5DDB-8E16-B4A421663A88}"/>
          </ac:picMkLst>
        </pc:picChg>
        <pc:picChg chg="add del mod">
          <ac:chgData name="YOLANDA ALIAGA MAZAS" userId="1d5ad5113364242e" providerId="LiveId" clId="{B00834A7-C719-45E8-A524-EE06DA64D55F}" dt="2023-11-07T18:40:17.452" v="24596" actId="21"/>
          <ac:picMkLst>
            <pc:docMk/>
            <pc:sldMk cId="865688003" sldId="487"/>
            <ac:picMk id="14" creationId="{20C7D872-B371-AEF4-4139-79017CE6C7A8}"/>
          </ac:picMkLst>
        </pc:picChg>
        <pc:picChg chg="add del mod">
          <ac:chgData name="YOLANDA ALIAGA MAZAS" userId="1d5ad5113364242e" providerId="LiveId" clId="{B00834A7-C719-45E8-A524-EE06DA64D55F}" dt="2023-11-07T18:40:18.950" v="24597" actId="21"/>
          <ac:picMkLst>
            <pc:docMk/>
            <pc:sldMk cId="865688003" sldId="487"/>
            <ac:picMk id="15" creationId="{9B6CCBAF-AC13-7D52-E34C-54677DC0C211}"/>
          </ac:picMkLst>
        </pc:picChg>
        <pc:picChg chg="add del mod">
          <ac:chgData name="YOLANDA ALIAGA MAZAS" userId="1d5ad5113364242e" providerId="LiveId" clId="{B00834A7-C719-45E8-A524-EE06DA64D55F}" dt="2023-11-07T18:40:20.459" v="24598" actId="21"/>
          <ac:picMkLst>
            <pc:docMk/>
            <pc:sldMk cId="865688003" sldId="487"/>
            <ac:picMk id="16" creationId="{10B5B8FC-399C-E399-6F83-4B30083EB5AA}"/>
          </ac:picMkLst>
        </pc:picChg>
        <pc:picChg chg="add del mod">
          <ac:chgData name="YOLANDA ALIAGA MAZAS" userId="1d5ad5113364242e" providerId="LiveId" clId="{B00834A7-C719-45E8-A524-EE06DA64D55F}" dt="2023-11-04T17:52:53.024" v="21202" actId="21"/>
          <ac:picMkLst>
            <pc:docMk/>
            <pc:sldMk cId="865688003" sldId="487"/>
            <ac:picMk id="19" creationId="{3D8F0BE2-D257-EB7C-40EA-93133E8A25CE}"/>
          </ac:picMkLst>
        </pc:picChg>
      </pc:sldChg>
      <pc:sldChg chg="delSp add del mod">
        <pc:chgData name="YOLANDA ALIAGA MAZAS" userId="1d5ad5113364242e" providerId="LiveId" clId="{B00834A7-C719-45E8-A524-EE06DA64D55F}" dt="2023-11-02T19:58:50.357" v="20427" actId="2696"/>
        <pc:sldMkLst>
          <pc:docMk/>
          <pc:sldMk cId="1252691365" sldId="496"/>
        </pc:sldMkLst>
        <pc:spChg chg="del">
          <ac:chgData name="YOLANDA ALIAGA MAZAS" userId="1d5ad5113364242e" providerId="LiveId" clId="{B00834A7-C719-45E8-A524-EE06DA64D55F}" dt="2023-11-02T19:56:32.470" v="20399" actId="21"/>
          <ac:spMkLst>
            <pc:docMk/>
            <pc:sldMk cId="1252691365" sldId="496"/>
            <ac:spMk id="2" creationId="{77549085-BA8C-3B19-E926-210D7E3CE813}"/>
          </ac:spMkLst>
        </pc:spChg>
        <pc:spChg chg="del">
          <ac:chgData name="YOLANDA ALIAGA MAZAS" userId="1d5ad5113364242e" providerId="LiveId" clId="{B00834A7-C719-45E8-A524-EE06DA64D55F}" dt="2023-11-02T19:57:08.081" v="20407" actId="21"/>
          <ac:spMkLst>
            <pc:docMk/>
            <pc:sldMk cId="1252691365" sldId="496"/>
            <ac:spMk id="5" creationId="{A4D1A1F6-D51A-1F7E-E58F-690533B60838}"/>
          </ac:spMkLst>
        </pc:spChg>
        <pc:spChg chg="del">
          <ac:chgData name="YOLANDA ALIAGA MAZAS" userId="1d5ad5113364242e" providerId="LiveId" clId="{B00834A7-C719-45E8-A524-EE06DA64D55F}" dt="2023-11-02T19:57:20.100" v="20411" actId="21"/>
          <ac:spMkLst>
            <pc:docMk/>
            <pc:sldMk cId="1252691365" sldId="496"/>
            <ac:spMk id="6" creationId="{E3326733-3B2F-C563-7037-D0A504D401A3}"/>
          </ac:spMkLst>
        </pc:spChg>
      </pc:sldChg>
      <pc:sldChg chg="delSp modSp del">
        <pc:chgData name="YOLANDA ALIAGA MAZAS" userId="1d5ad5113364242e" providerId="LiveId" clId="{B00834A7-C719-45E8-A524-EE06DA64D55F}" dt="2023-11-02T19:13:11.899" v="20260" actId="2696"/>
        <pc:sldMkLst>
          <pc:docMk/>
          <pc:sldMk cId="1067563627" sldId="508"/>
        </pc:sldMkLst>
        <pc:picChg chg="del mod">
          <ac:chgData name="YOLANDA ALIAGA MAZAS" userId="1d5ad5113364242e" providerId="LiveId" clId="{B00834A7-C719-45E8-A524-EE06DA64D55F}" dt="2023-11-02T19:11:27.380" v="20224" actId="21"/>
          <ac:picMkLst>
            <pc:docMk/>
            <pc:sldMk cId="1067563627" sldId="508"/>
            <ac:picMk id="3" creationId="{A31CA770-9BEF-B16A-436B-CF3341B1C3E6}"/>
          </ac:picMkLst>
        </pc:picChg>
        <pc:picChg chg="del">
          <ac:chgData name="YOLANDA ALIAGA MAZAS" userId="1d5ad5113364242e" providerId="LiveId" clId="{B00834A7-C719-45E8-A524-EE06DA64D55F}" dt="2023-11-02T19:11:27.380" v="20224" actId="21"/>
          <ac:picMkLst>
            <pc:docMk/>
            <pc:sldMk cId="1067563627" sldId="508"/>
            <ac:picMk id="4" creationId="{74F4251A-E492-3D81-FD07-D97E79E9C745}"/>
          </ac:picMkLst>
        </pc:picChg>
        <pc:picChg chg="del">
          <ac:chgData name="YOLANDA ALIAGA MAZAS" userId="1d5ad5113364242e" providerId="LiveId" clId="{B00834A7-C719-45E8-A524-EE06DA64D55F}" dt="2023-11-02T19:10:34.374" v="20202" actId="21"/>
          <ac:picMkLst>
            <pc:docMk/>
            <pc:sldMk cId="1067563627" sldId="508"/>
            <ac:picMk id="5124" creationId="{E53EEA99-3C92-C989-4DA3-A9DEA2F4A8E0}"/>
          </ac:picMkLst>
        </pc:picChg>
      </pc:sldChg>
      <pc:sldChg chg="delSp del mod">
        <pc:chgData name="YOLANDA ALIAGA MAZAS" userId="1d5ad5113364242e" providerId="LiveId" clId="{B00834A7-C719-45E8-A524-EE06DA64D55F}" dt="2023-11-02T19:13:14.096" v="20261" actId="2696"/>
        <pc:sldMkLst>
          <pc:docMk/>
          <pc:sldMk cId="2765007893" sldId="510"/>
        </pc:sldMkLst>
        <pc:spChg chg="del">
          <ac:chgData name="YOLANDA ALIAGA MAZAS" userId="1d5ad5113364242e" providerId="LiveId" clId="{B00834A7-C719-45E8-A524-EE06DA64D55F}" dt="2023-11-02T19:11:53.877" v="20234" actId="21"/>
          <ac:spMkLst>
            <pc:docMk/>
            <pc:sldMk cId="2765007893" sldId="510"/>
            <ac:spMk id="5" creationId="{BF83DDF2-2D70-2C3A-F3EB-31EF315CBD7C}"/>
          </ac:spMkLst>
        </pc:spChg>
        <pc:picChg chg="del">
          <ac:chgData name="YOLANDA ALIAGA MAZAS" userId="1d5ad5113364242e" providerId="LiveId" clId="{B00834A7-C719-45E8-A524-EE06DA64D55F}" dt="2023-11-02T19:11:41.683" v="20229" actId="21"/>
          <ac:picMkLst>
            <pc:docMk/>
            <pc:sldMk cId="2765007893" sldId="510"/>
            <ac:picMk id="6146" creationId="{81550CF8-6EF2-9E22-ED7A-0333A3099CB4}"/>
          </ac:picMkLst>
        </pc:picChg>
      </pc:sldChg>
      <pc:sldChg chg="delSp add del mod">
        <pc:chgData name="YOLANDA ALIAGA MAZAS" userId="1d5ad5113364242e" providerId="LiveId" clId="{B00834A7-C719-45E8-A524-EE06DA64D55F}" dt="2023-11-02T19:58:21.065" v="20423" actId="2696"/>
        <pc:sldMkLst>
          <pc:docMk/>
          <pc:sldMk cId="2394515277" sldId="514"/>
        </pc:sldMkLst>
        <pc:picChg chg="del">
          <ac:chgData name="YOLANDA ALIAGA MAZAS" userId="1d5ad5113364242e" providerId="LiveId" clId="{B00834A7-C719-45E8-A524-EE06DA64D55F}" dt="2023-11-02T19:53:38.151" v="20350" actId="21"/>
          <ac:picMkLst>
            <pc:docMk/>
            <pc:sldMk cId="2394515277" sldId="514"/>
            <ac:picMk id="2" creationId="{8315C6BB-EA45-F99A-66E8-F9A391A0B6B6}"/>
          </ac:picMkLst>
        </pc:picChg>
      </pc:sldChg>
      <pc:sldChg chg="del">
        <pc:chgData name="YOLANDA ALIAGA MAZAS" userId="1d5ad5113364242e" providerId="LiveId" clId="{B00834A7-C719-45E8-A524-EE06DA64D55F}" dt="2023-11-02T19:03:40.711" v="20055" actId="2696"/>
        <pc:sldMkLst>
          <pc:docMk/>
          <pc:sldMk cId="2924260652" sldId="526"/>
        </pc:sldMkLst>
      </pc:sldChg>
      <pc:sldChg chg="del delDesignElem">
        <pc:chgData name="YOLANDA ALIAGA MAZAS" userId="1d5ad5113364242e" providerId="LiveId" clId="{B00834A7-C719-45E8-A524-EE06DA64D55F}" dt="2023-11-04T20:24:39.084" v="23188" actId="2696"/>
        <pc:sldMkLst>
          <pc:docMk/>
          <pc:sldMk cId="3090170220" sldId="535"/>
        </pc:sldMkLst>
      </pc:sldChg>
      <pc:sldChg chg="add del">
        <pc:chgData name="YOLANDA ALIAGA MAZAS" userId="1d5ad5113364242e" providerId="LiveId" clId="{B00834A7-C719-45E8-A524-EE06DA64D55F}" dt="2023-11-05T08:59:11.115" v="23842" actId="2696"/>
        <pc:sldMkLst>
          <pc:docMk/>
          <pc:sldMk cId="4136799236" sldId="537"/>
        </pc:sldMkLst>
      </pc:sldChg>
      <pc:sldChg chg="delSp add del mod ord">
        <pc:chgData name="YOLANDA ALIAGA MAZAS" userId="1d5ad5113364242e" providerId="LiveId" clId="{B00834A7-C719-45E8-A524-EE06DA64D55F}" dt="2023-11-02T20:01:52.098" v="20472" actId="2696"/>
        <pc:sldMkLst>
          <pc:docMk/>
          <pc:sldMk cId="246070009" sldId="541"/>
        </pc:sldMkLst>
        <pc:spChg chg="del">
          <ac:chgData name="YOLANDA ALIAGA MAZAS" userId="1d5ad5113364242e" providerId="LiveId" clId="{B00834A7-C719-45E8-A524-EE06DA64D55F}" dt="2023-11-02T20:01:13.249" v="20461" actId="21"/>
          <ac:spMkLst>
            <pc:docMk/>
            <pc:sldMk cId="246070009" sldId="541"/>
            <ac:spMk id="3" creationId="{43EA8B8B-BED4-3431-CE1B-45296D4CD96D}"/>
          </ac:spMkLst>
        </pc:spChg>
        <pc:spChg chg="del">
          <ac:chgData name="YOLANDA ALIAGA MAZAS" userId="1d5ad5113364242e" providerId="LiveId" clId="{B00834A7-C719-45E8-A524-EE06DA64D55F}" dt="2023-11-02T20:01:26.768" v="20465" actId="21"/>
          <ac:spMkLst>
            <pc:docMk/>
            <pc:sldMk cId="246070009" sldId="541"/>
            <ac:spMk id="77" creationId="{AADC92E1-BC23-AFDA-A625-30A1ED497EFA}"/>
          </ac:spMkLst>
        </pc:spChg>
        <pc:grpChg chg="del">
          <ac:chgData name="YOLANDA ALIAGA MAZAS" userId="1d5ad5113364242e" providerId="LiveId" clId="{B00834A7-C719-45E8-A524-EE06DA64D55F}" dt="2023-11-02T20:00:46.979" v="20447" actId="21"/>
          <ac:grpSpMkLst>
            <pc:docMk/>
            <pc:sldMk cId="246070009" sldId="541"/>
            <ac:grpSpMk id="67" creationId="{EF9182E4-F42E-932B-3B5C-CE5E4255E490}"/>
          </ac:grpSpMkLst>
        </pc:grpChg>
      </pc:sldChg>
      <pc:sldChg chg="add del">
        <pc:chgData name="YOLANDA ALIAGA MAZAS" userId="1d5ad5113364242e" providerId="LiveId" clId="{B00834A7-C719-45E8-A524-EE06DA64D55F}" dt="2023-11-07T21:47:22.688" v="25423" actId="2696"/>
        <pc:sldMkLst>
          <pc:docMk/>
          <pc:sldMk cId="2546427563" sldId="545"/>
        </pc:sldMkLst>
      </pc:sldChg>
      <pc:sldChg chg="delSp del mod">
        <pc:chgData name="YOLANDA ALIAGA MAZAS" userId="1d5ad5113364242e" providerId="LiveId" clId="{B00834A7-C719-45E8-A524-EE06DA64D55F}" dt="2023-11-02T19:03:37.335" v="20054" actId="2696"/>
        <pc:sldMkLst>
          <pc:docMk/>
          <pc:sldMk cId="3527903981" sldId="548"/>
        </pc:sldMkLst>
        <pc:spChg chg="del">
          <ac:chgData name="YOLANDA ALIAGA MAZAS" userId="1d5ad5113364242e" providerId="LiveId" clId="{B00834A7-C719-45E8-A524-EE06DA64D55F}" dt="2023-11-02T19:01:14.725" v="20022" actId="21"/>
          <ac:spMkLst>
            <pc:docMk/>
            <pc:sldMk cId="3527903981" sldId="548"/>
            <ac:spMk id="8" creationId="{E73E93DA-4E52-B083-1C3B-A56C6B30B423}"/>
          </ac:spMkLst>
        </pc:spChg>
        <pc:spChg chg="del">
          <ac:chgData name="YOLANDA ALIAGA MAZAS" userId="1d5ad5113364242e" providerId="LiveId" clId="{B00834A7-C719-45E8-A524-EE06DA64D55F}" dt="2023-11-02T19:01:14.725" v="20022" actId="21"/>
          <ac:spMkLst>
            <pc:docMk/>
            <pc:sldMk cId="3527903981" sldId="548"/>
            <ac:spMk id="9" creationId="{D9FB611F-6F01-4094-5505-A0C6B7027E65}"/>
          </ac:spMkLst>
        </pc:spChg>
        <pc:spChg chg="del">
          <ac:chgData name="YOLANDA ALIAGA MAZAS" userId="1d5ad5113364242e" providerId="LiveId" clId="{B00834A7-C719-45E8-A524-EE06DA64D55F}" dt="2023-11-02T19:01:14.725" v="20022" actId="21"/>
          <ac:spMkLst>
            <pc:docMk/>
            <pc:sldMk cId="3527903981" sldId="548"/>
            <ac:spMk id="12" creationId="{BF0C5DBF-90F8-83B2-A176-2CE074EB6CB5}"/>
          </ac:spMkLst>
        </pc:spChg>
        <pc:graphicFrameChg chg="del">
          <ac:chgData name="YOLANDA ALIAGA MAZAS" userId="1d5ad5113364242e" providerId="LiveId" clId="{B00834A7-C719-45E8-A524-EE06DA64D55F}" dt="2023-11-02T19:01:14.725" v="20022" actId="21"/>
          <ac:graphicFrameMkLst>
            <pc:docMk/>
            <pc:sldMk cId="3527903981" sldId="548"/>
            <ac:graphicFrameMk id="2" creationId="{F8848D30-C089-00CE-7E36-67FA2CD55799}"/>
          </ac:graphicFrameMkLst>
        </pc:graphicFrameChg>
        <pc:graphicFrameChg chg="del">
          <ac:chgData name="YOLANDA ALIAGA MAZAS" userId="1d5ad5113364242e" providerId="LiveId" clId="{B00834A7-C719-45E8-A524-EE06DA64D55F}" dt="2023-11-02T19:01:14.725" v="20022" actId="21"/>
          <ac:graphicFrameMkLst>
            <pc:docMk/>
            <pc:sldMk cId="3527903981" sldId="548"/>
            <ac:graphicFrameMk id="6" creationId="{C42F9B65-2AC0-3E7D-9B5E-C1ECABFCA9F2}"/>
          </ac:graphicFrameMkLst>
        </pc:graphicFrameChg>
        <pc:picChg chg="del">
          <ac:chgData name="YOLANDA ALIAGA MAZAS" userId="1d5ad5113364242e" providerId="LiveId" clId="{B00834A7-C719-45E8-A524-EE06DA64D55F}" dt="2023-11-02T19:01:14.725" v="20022" actId="21"/>
          <ac:picMkLst>
            <pc:docMk/>
            <pc:sldMk cId="3527903981" sldId="548"/>
            <ac:picMk id="10" creationId="{C63E10F7-2F46-BDFC-C39F-0064683F155B}"/>
          </ac:picMkLst>
        </pc:picChg>
      </pc:sldChg>
      <pc:sldChg chg="addSp delSp modSp del mod modAnim">
        <pc:chgData name="YOLANDA ALIAGA MAZAS" userId="1d5ad5113364242e" providerId="LiveId" clId="{B00834A7-C719-45E8-A524-EE06DA64D55F}" dt="2023-11-04T17:38:23.139" v="20943" actId="2696"/>
        <pc:sldMkLst>
          <pc:docMk/>
          <pc:sldMk cId="1528488113" sldId="557"/>
        </pc:sldMkLst>
        <pc:spChg chg="add mod">
          <ac:chgData name="YOLANDA ALIAGA MAZAS" userId="1d5ad5113364242e" providerId="LiveId" clId="{B00834A7-C719-45E8-A524-EE06DA64D55F}" dt="2023-11-02T19:11:02.817" v="20214" actId="14100"/>
          <ac:spMkLst>
            <pc:docMk/>
            <pc:sldMk cId="1528488113" sldId="557"/>
            <ac:spMk id="2" creationId="{35CE8FE1-1A91-DF3E-6A60-9D4C0F1867B0}"/>
          </ac:spMkLst>
        </pc:spChg>
        <pc:spChg chg="add del mod">
          <ac:chgData name="YOLANDA ALIAGA MAZAS" userId="1d5ad5113364242e" providerId="LiveId" clId="{B00834A7-C719-45E8-A524-EE06DA64D55F}" dt="2023-11-02T19:11:08.523" v="20217" actId="21"/>
          <ac:spMkLst>
            <pc:docMk/>
            <pc:sldMk cId="1528488113" sldId="557"/>
            <ac:spMk id="3" creationId="{7D615F60-4A5F-3C3F-93BF-6312E3F7636D}"/>
          </ac:spMkLst>
        </pc:spChg>
        <pc:spChg chg="mod">
          <ac:chgData name="YOLANDA ALIAGA MAZAS" userId="1d5ad5113364242e" providerId="LiveId" clId="{B00834A7-C719-45E8-A524-EE06DA64D55F}" dt="2023-11-02T19:12:50.713" v="20254" actId="1076"/>
          <ac:spMkLst>
            <pc:docMk/>
            <pc:sldMk cId="1528488113" sldId="557"/>
            <ac:spMk id="4" creationId="{09547F0D-B5A3-4958-8877-55654F325E26}"/>
          </ac:spMkLst>
        </pc:spChg>
        <pc:spChg chg="del mod">
          <ac:chgData name="YOLANDA ALIAGA MAZAS" userId="1d5ad5113364242e" providerId="LiveId" clId="{B00834A7-C719-45E8-A524-EE06DA64D55F}" dt="2023-11-02T19:09:33.758" v="20174" actId="21"/>
          <ac:spMkLst>
            <pc:docMk/>
            <pc:sldMk cId="1528488113" sldId="557"/>
            <ac:spMk id="5" creationId="{65101B8C-65E9-11D9-D406-F1D85FA11A91}"/>
          </ac:spMkLst>
        </pc:spChg>
        <pc:spChg chg="del mod">
          <ac:chgData name="YOLANDA ALIAGA MAZAS" userId="1d5ad5113364242e" providerId="LiveId" clId="{B00834A7-C719-45E8-A524-EE06DA64D55F}" dt="2023-11-02T19:11:06.660" v="20216" actId="21"/>
          <ac:spMkLst>
            <pc:docMk/>
            <pc:sldMk cId="1528488113" sldId="557"/>
            <ac:spMk id="6" creationId="{7AD184A5-A894-AB36-CCA2-6B325DD441F8}"/>
          </ac:spMkLst>
        </pc:spChg>
        <pc:spChg chg="del">
          <ac:chgData name="YOLANDA ALIAGA MAZAS" userId="1d5ad5113364242e" providerId="LiveId" clId="{B00834A7-C719-45E8-A524-EE06DA64D55F}" dt="2023-11-02T19:09:35.659" v="20175" actId="21"/>
          <ac:spMkLst>
            <pc:docMk/>
            <pc:sldMk cId="1528488113" sldId="557"/>
            <ac:spMk id="7" creationId="{98566592-6B28-1EA9-088D-262047F3C759}"/>
          </ac:spMkLst>
        </pc:spChg>
        <pc:spChg chg="del mod">
          <ac:chgData name="YOLANDA ALIAGA MAZAS" userId="1d5ad5113364242e" providerId="LiveId" clId="{B00834A7-C719-45E8-A524-EE06DA64D55F}" dt="2023-11-02T19:10:56.423" v="20211" actId="21"/>
          <ac:spMkLst>
            <pc:docMk/>
            <pc:sldMk cId="1528488113" sldId="557"/>
            <ac:spMk id="8" creationId="{16D8266D-E244-295A-FBB0-0DB2A516F891}"/>
          </ac:spMkLst>
        </pc:spChg>
        <pc:spChg chg="del mod">
          <ac:chgData name="YOLANDA ALIAGA MAZAS" userId="1d5ad5113364242e" providerId="LiveId" clId="{B00834A7-C719-45E8-A524-EE06DA64D55F}" dt="2023-11-02T19:10:53.748" v="20210" actId="21"/>
          <ac:spMkLst>
            <pc:docMk/>
            <pc:sldMk cId="1528488113" sldId="557"/>
            <ac:spMk id="9" creationId="{5B73EA4F-9BFC-3CFC-0659-2C24C064BAA2}"/>
          </ac:spMkLst>
        </pc:spChg>
        <pc:spChg chg="del mod">
          <ac:chgData name="YOLANDA ALIAGA MAZAS" userId="1d5ad5113364242e" providerId="LiveId" clId="{B00834A7-C719-45E8-A524-EE06DA64D55F}" dt="2023-11-02T19:10:58.920" v="20212" actId="21"/>
          <ac:spMkLst>
            <pc:docMk/>
            <pc:sldMk cId="1528488113" sldId="557"/>
            <ac:spMk id="10" creationId="{5499C22B-C105-E8C3-066F-46C1DBEBDAA5}"/>
          </ac:spMkLst>
        </pc:spChg>
        <pc:spChg chg="add mod">
          <ac:chgData name="YOLANDA ALIAGA MAZAS" userId="1d5ad5113364242e" providerId="LiveId" clId="{B00834A7-C719-45E8-A524-EE06DA64D55F}" dt="2023-11-02T19:11:16.820" v="20220" actId="1076"/>
          <ac:spMkLst>
            <pc:docMk/>
            <pc:sldMk cId="1528488113" sldId="557"/>
            <ac:spMk id="13" creationId="{1E326E62-CB90-9976-FDA7-CFA74A816243}"/>
          </ac:spMkLst>
        </pc:spChg>
        <pc:spChg chg="add mod">
          <ac:chgData name="YOLANDA ALIAGA MAZAS" userId="1d5ad5113364242e" providerId="LiveId" clId="{B00834A7-C719-45E8-A524-EE06DA64D55F}" dt="2023-11-02T19:11:21.010" v="20222" actId="1076"/>
          <ac:spMkLst>
            <pc:docMk/>
            <pc:sldMk cId="1528488113" sldId="557"/>
            <ac:spMk id="14" creationId="{502030D9-8002-4400-83D5-8E0040CB293C}"/>
          </ac:spMkLst>
        </pc:spChg>
        <pc:spChg chg="add mod">
          <ac:chgData name="YOLANDA ALIAGA MAZAS" userId="1d5ad5113364242e" providerId="LiveId" clId="{B00834A7-C719-45E8-A524-EE06DA64D55F}" dt="2023-11-02T19:12:35.756" v="20251" actId="20577"/>
          <ac:spMkLst>
            <pc:docMk/>
            <pc:sldMk cId="1528488113" sldId="557"/>
            <ac:spMk id="18" creationId="{1B0F4C48-841F-2C9A-A423-5C95A5625701}"/>
          </ac:spMkLst>
        </pc:spChg>
        <pc:picChg chg="add mod">
          <ac:chgData name="YOLANDA ALIAGA MAZAS" userId="1d5ad5113364242e" providerId="LiveId" clId="{B00834A7-C719-45E8-A524-EE06DA64D55F}" dt="2023-11-02T19:12:06.539" v="20239" actId="1076"/>
          <ac:picMkLst>
            <pc:docMk/>
            <pc:sldMk cId="1528488113" sldId="557"/>
            <ac:picMk id="11" creationId="{C2489237-B6B0-34AA-92D8-4E3F76279C48}"/>
          </ac:picMkLst>
        </pc:picChg>
        <pc:picChg chg="mod modCrop">
          <ac:chgData name="YOLANDA ALIAGA MAZAS" userId="1d5ad5113364242e" providerId="LiveId" clId="{B00834A7-C719-45E8-A524-EE06DA64D55F}" dt="2023-11-02T19:10:50.200" v="20209" actId="732"/>
          <ac:picMkLst>
            <pc:docMk/>
            <pc:sldMk cId="1528488113" sldId="557"/>
            <ac:picMk id="12" creationId="{BBCD645B-4FDA-B90E-52A2-24F1A5207DAE}"/>
          </ac:picMkLst>
        </pc:picChg>
        <pc:picChg chg="add mod">
          <ac:chgData name="YOLANDA ALIAGA MAZAS" userId="1d5ad5113364242e" providerId="LiveId" clId="{B00834A7-C719-45E8-A524-EE06DA64D55F}" dt="2023-11-02T19:12:09.378" v="20241" actId="1076"/>
          <ac:picMkLst>
            <pc:docMk/>
            <pc:sldMk cId="1528488113" sldId="557"/>
            <ac:picMk id="15" creationId="{5BEFC8E7-2D9B-B7C2-E9B6-A1325AD9ADBA}"/>
          </ac:picMkLst>
        </pc:picChg>
        <pc:picChg chg="add mod">
          <ac:chgData name="YOLANDA ALIAGA MAZAS" userId="1d5ad5113364242e" providerId="LiveId" clId="{B00834A7-C719-45E8-A524-EE06DA64D55F}" dt="2023-11-02T19:12:07.967" v="20240" actId="1076"/>
          <ac:picMkLst>
            <pc:docMk/>
            <pc:sldMk cId="1528488113" sldId="557"/>
            <ac:picMk id="16" creationId="{DEC9769B-3295-4C1F-18DB-01857F6D93E6}"/>
          </ac:picMkLst>
        </pc:picChg>
        <pc:picChg chg="add mod">
          <ac:chgData name="YOLANDA ALIAGA MAZAS" userId="1d5ad5113364242e" providerId="LiveId" clId="{B00834A7-C719-45E8-A524-EE06DA64D55F}" dt="2023-11-02T19:12:04.414" v="20238" actId="1076"/>
          <ac:picMkLst>
            <pc:docMk/>
            <pc:sldMk cId="1528488113" sldId="557"/>
            <ac:picMk id="17" creationId="{3E40D780-0B7D-F945-4904-D20A475EC1BF}"/>
          </ac:picMkLst>
        </pc:picChg>
      </pc:sldChg>
      <pc:sldChg chg="del">
        <pc:chgData name="YOLANDA ALIAGA MAZAS" userId="1d5ad5113364242e" providerId="LiveId" clId="{B00834A7-C719-45E8-A524-EE06DA64D55F}" dt="2023-11-07T18:37:06.638" v="24437" actId="2696"/>
        <pc:sldMkLst>
          <pc:docMk/>
          <pc:sldMk cId="925594022" sldId="558"/>
        </pc:sldMkLst>
      </pc:sldChg>
      <pc:sldChg chg="modSp del mod ord">
        <pc:chgData name="YOLANDA ALIAGA MAZAS" userId="1d5ad5113364242e" providerId="LiveId" clId="{B00834A7-C719-45E8-A524-EE06DA64D55F}" dt="2023-11-04T20:14:42.643" v="23097" actId="2696"/>
        <pc:sldMkLst>
          <pc:docMk/>
          <pc:sldMk cId="3937472417" sldId="558"/>
        </pc:sldMkLst>
        <pc:picChg chg="mod">
          <ac:chgData name="YOLANDA ALIAGA MAZAS" userId="1d5ad5113364242e" providerId="LiveId" clId="{B00834A7-C719-45E8-A524-EE06DA64D55F}" dt="2023-11-04T17:58:46.249" v="21292" actId="1076"/>
          <ac:picMkLst>
            <pc:docMk/>
            <pc:sldMk cId="3937472417" sldId="558"/>
            <ac:picMk id="6" creationId="{76BEB36A-0A75-21AB-14ED-ADC0313DBD6B}"/>
          </ac:picMkLst>
        </pc:picChg>
        <pc:picChg chg="mod">
          <ac:chgData name="YOLANDA ALIAGA MAZAS" userId="1d5ad5113364242e" providerId="LiveId" clId="{B00834A7-C719-45E8-A524-EE06DA64D55F}" dt="2023-11-04T17:58:47.667" v="21293" actId="1076"/>
          <ac:picMkLst>
            <pc:docMk/>
            <pc:sldMk cId="3937472417" sldId="558"/>
            <ac:picMk id="7" creationId="{EBA9AE74-5878-52C4-B0C4-8A580256104C}"/>
          </ac:picMkLst>
        </pc:picChg>
      </pc:sldChg>
      <pc:sldChg chg="addSp delSp modSp mod">
        <pc:chgData name="YOLANDA ALIAGA MAZAS" userId="1d5ad5113364242e" providerId="LiveId" clId="{B00834A7-C719-45E8-A524-EE06DA64D55F}" dt="2023-11-07T18:37:30.364" v="24444" actId="1076"/>
        <pc:sldMkLst>
          <pc:docMk/>
          <pc:sldMk cId="4110090962" sldId="558"/>
        </pc:sldMkLst>
        <pc:spChg chg="del">
          <ac:chgData name="YOLANDA ALIAGA MAZAS" userId="1d5ad5113364242e" providerId="LiveId" clId="{B00834A7-C719-45E8-A524-EE06DA64D55F}" dt="2023-11-07T18:37:19.193" v="24438" actId="21"/>
          <ac:spMkLst>
            <pc:docMk/>
            <pc:sldMk cId="4110090962" sldId="558"/>
            <ac:spMk id="2" creationId="{B32BB013-E0A4-F396-41B6-34E76F0F9CB0}"/>
          </ac:spMkLst>
        </pc:spChg>
        <pc:spChg chg="add del mod">
          <ac:chgData name="YOLANDA ALIAGA MAZAS" userId="1d5ad5113364242e" providerId="LiveId" clId="{B00834A7-C719-45E8-A524-EE06DA64D55F}" dt="2023-11-07T18:37:23.548" v="24440" actId="21"/>
          <ac:spMkLst>
            <pc:docMk/>
            <pc:sldMk cId="4110090962" sldId="558"/>
            <ac:spMk id="4" creationId="{09B261B5-D2DD-EC93-9C83-BAF557B755DB}"/>
          </ac:spMkLst>
        </pc:spChg>
        <pc:picChg chg="mod">
          <ac:chgData name="YOLANDA ALIAGA MAZAS" userId="1d5ad5113364242e" providerId="LiveId" clId="{B00834A7-C719-45E8-A524-EE06DA64D55F}" dt="2023-11-07T18:37:25.748" v="24441" actId="14100"/>
          <ac:picMkLst>
            <pc:docMk/>
            <pc:sldMk cId="4110090962" sldId="558"/>
            <ac:picMk id="6" creationId="{76BEB36A-0A75-21AB-14ED-ADC0313DBD6B}"/>
          </ac:picMkLst>
        </pc:picChg>
        <pc:picChg chg="mod">
          <ac:chgData name="YOLANDA ALIAGA MAZAS" userId="1d5ad5113364242e" providerId="LiveId" clId="{B00834A7-C719-45E8-A524-EE06DA64D55F}" dt="2023-11-07T18:37:30.364" v="24444" actId="1076"/>
          <ac:picMkLst>
            <pc:docMk/>
            <pc:sldMk cId="4110090962" sldId="558"/>
            <ac:picMk id="7" creationId="{EBA9AE74-5878-52C4-B0C4-8A580256104C}"/>
          </ac:picMkLst>
        </pc:picChg>
      </pc:sldChg>
      <pc:sldChg chg="del">
        <pc:chgData name="YOLANDA ALIAGA MAZAS" userId="1d5ad5113364242e" providerId="LiveId" clId="{B00834A7-C719-45E8-A524-EE06DA64D55F}" dt="2023-11-04T17:53:14.147" v="21207"/>
        <pc:sldMkLst>
          <pc:docMk/>
          <pc:sldMk cId="1561062450" sldId="560"/>
        </pc:sldMkLst>
      </pc:sldChg>
      <pc:sldChg chg="new del">
        <pc:chgData name="YOLANDA ALIAGA MAZAS" userId="1d5ad5113364242e" providerId="LiveId" clId="{B00834A7-C719-45E8-A524-EE06DA64D55F}" dt="2023-11-01T07:51:30.602" v="7965" actId="47"/>
        <pc:sldMkLst>
          <pc:docMk/>
          <pc:sldMk cId="1866290063" sldId="560"/>
        </pc:sldMkLst>
      </pc:sldChg>
      <pc:sldChg chg="addSp delSp modSp new del mod">
        <pc:chgData name="YOLANDA ALIAGA MAZAS" userId="1d5ad5113364242e" providerId="LiveId" clId="{B00834A7-C719-45E8-A524-EE06DA64D55F}" dt="2023-11-04T17:53:07.141" v="21205" actId="2696"/>
        <pc:sldMkLst>
          <pc:docMk/>
          <pc:sldMk cId="3726836569" sldId="560"/>
        </pc:sldMkLst>
        <pc:spChg chg="del">
          <ac:chgData name="YOLANDA ALIAGA MAZAS" userId="1d5ad5113364242e" providerId="LiveId" clId="{B00834A7-C719-45E8-A524-EE06DA64D55F}" dt="2023-11-01T07:51:36.199" v="7968" actId="21"/>
          <ac:spMkLst>
            <pc:docMk/>
            <pc:sldMk cId="3726836569" sldId="560"/>
            <ac:spMk id="2" creationId="{46B848E9-6F9C-656A-FF17-ADD0B6AAA516}"/>
          </ac:spMkLst>
        </pc:spChg>
        <pc:spChg chg="del mod">
          <ac:chgData name="YOLANDA ALIAGA MAZAS" userId="1d5ad5113364242e" providerId="LiveId" clId="{B00834A7-C719-45E8-A524-EE06DA64D55F}" dt="2023-11-01T08:04:54.531" v="8716" actId="21"/>
          <ac:spMkLst>
            <pc:docMk/>
            <pc:sldMk cId="3726836569" sldId="560"/>
            <ac:spMk id="3" creationId="{C4160848-2D56-C498-6868-F35408391C74}"/>
          </ac:spMkLst>
        </pc:spChg>
        <pc:spChg chg="add mod">
          <ac:chgData name="YOLANDA ALIAGA MAZAS" userId="1d5ad5113364242e" providerId="LiveId" clId="{B00834A7-C719-45E8-A524-EE06DA64D55F}" dt="2023-11-01T08:06:52.199" v="8746" actId="14100"/>
          <ac:spMkLst>
            <pc:docMk/>
            <pc:sldMk cId="3726836569" sldId="560"/>
            <ac:spMk id="6" creationId="{286C8812-C51B-002B-7BAF-80C3850BD4A5}"/>
          </ac:spMkLst>
        </pc:spChg>
        <pc:spChg chg="add del mod">
          <ac:chgData name="YOLANDA ALIAGA MAZAS" userId="1d5ad5113364242e" providerId="LiveId" clId="{B00834A7-C719-45E8-A524-EE06DA64D55F}" dt="2023-11-04T17:47:13.564" v="21030" actId="21"/>
          <ac:spMkLst>
            <pc:docMk/>
            <pc:sldMk cId="3726836569" sldId="560"/>
            <ac:spMk id="7" creationId="{65EB594A-875A-5F21-6475-C78236657D2B}"/>
          </ac:spMkLst>
        </pc:spChg>
        <pc:spChg chg="add del mod">
          <ac:chgData name="YOLANDA ALIAGA MAZAS" userId="1d5ad5113364242e" providerId="LiveId" clId="{B00834A7-C719-45E8-A524-EE06DA64D55F}" dt="2023-11-01T08:06:45.869" v="8743" actId="21"/>
          <ac:spMkLst>
            <pc:docMk/>
            <pc:sldMk cId="3726836569" sldId="560"/>
            <ac:spMk id="9" creationId="{5DBC98B8-11FE-5331-82A2-F235503B9318}"/>
          </ac:spMkLst>
        </pc:spChg>
        <pc:spChg chg="add mod">
          <ac:chgData name="YOLANDA ALIAGA MAZAS" userId="1d5ad5113364242e" providerId="LiveId" clId="{B00834A7-C719-45E8-A524-EE06DA64D55F}" dt="2023-11-04T17:48:55.576" v="21061" actId="1076"/>
          <ac:spMkLst>
            <pc:docMk/>
            <pc:sldMk cId="3726836569" sldId="560"/>
            <ac:spMk id="10" creationId="{D2B6C46C-3E0D-A9D3-4D94-45AD709D41C6}"/>
          </ac:spMkLst>
        </pc:spChg>
        <pc:picChg chg="add del mod modCrop">
          <ac:chgData name="YOLANDA ALIAGA MAZAS" userId="1d5ad5113364242e" providerId="LiveId" clId="{B00834A7-C719-45E8-A524-EE06DA64D55F}" dt="2023-11-01T08:06:43.126" v="8742" actId="21"/>
          <ac:picMkLst>
            <pc:docMk/>
            <pc:sldMk cId="3726836569" sldId="560"/>
            <ac:picMk id="4" creationId="{D45BB231-7A84-ACDC-5EC3-4A2A5DD0E876}"/>
          </ac:picMkLst>
        </pc:picChg>
        <pc:picChg chg="add mod">
          <ac:chgData name="YOLANDA ALIAGA MAZAS" userId="1d5ad5113364242e" providerId="LiveId" clId="{B00834A7-C719-45E8-A524-EE06DA64D55F}" dt="2023-11-01T08:06:47.688" v="8744" actId="1076"/>
          <ac:picMkLst>
            <pc:docMk/>
            <pc:sldMk cId="3726836569" sldId="560"/>
            <ac:picMk id="5" creationId="{768C54E4-6622-16BE-5291-8E1994B00220}"/>
          </ac:picMkLst>
        </pc:picChg>
        <pc:picChg chg="add del mod">
          <ac:chgData name="YOLANDA ALIAGA MAZAS" userId="1d5ad5113364242e" providerId="LiveId" clId="{B00834A7-C719-45E8-A524-EE06DA64D55F}" dt="2023-11-01T08:06:30.273" v="8736" actId="21"/>
          <ac:picMkLst>
            <pc:docMk/>
            <pc:sldMk cId="3726836569" sldId="560"/>
            <ac:picMk id="3074" creationId="{1D255E13-34B9-7E8F-470D-FEB63D5D5AED}"/>
          </ac:picMkLst>
        </pc:picChg>
      </pc:sldChg>
      <pc:sldChg chg="modSp mod">
        <pc:chgData name="YOLANDA ALIAGA MAZAS" userId="1d5ad5113364242e" providerId="LiveId" clId="{B00834A7-C719-45E8-A524-EE06DA64D55F}" dt="2023-11-06T12:39:00.606" v="24424" actId="1076"/>
        <pc:sldMkLst>
          <pc:docMk/>
          <pc:sldMk cId="86047077" sldId="561"/>
        </pc:sldMkLst>
        <pc:picChg chg="mod">
          <ac:chgData name="YOLANDA ALIAGA MAZAS" userId="1d5ad5113364242e" providerId="LiveId" clId="{B00834A7-C719-45E8-A524-EE06DA64D55F}" dt="2023-11-06T12:39:00.606" v="24424" actId="1076"/>
          <ac:picMkLst>
            <pc:docMk/>
            <pc:sldMk cId="86047077" sldId="561"/>
            <ac:picMk id="3" creationId="{1AA880E7-8805-7E6B-3D07-E0E0286E014B}"/>
          </ac:picMkLst>
        </pc:picChg>
        <pc:picChg chg="mod">
          <ac:chgData name="YOLANDA ALIAGA MAZAS" userId="1d5ad5113364242e" providerId="LiveId" clId="{B00834A7-C719-45E8-A524-EE06DA64D55F}" dt="2023-11-06T12:38:50.684" v="24420" actId="1076"/>
          <ac:picMkLst>
            <pc:docMk/>
            <pc:sldMk cId="86047077" sldId="561"/>
            <ac:picMk id="6" creationId="{911A54E3-B47F-60D9-B15F-D2D14F26F718}"/>
          </ac:picMkLst>
        </pc:picChg>
      </pc:sldChg>
      <pc:sldChg chg="addSp delSp modSp new del mod">
        <pc:chgData name="YOLANDA ALIAGA MAZAS" userId="1d5ad5113364242e" providerId="LiveId" clId="{B00834A7-C719-45E8-A524-EE06DA64D55F}" dt="2023-11-01T08:07:19.793" v="8751" actId="2696"/>
        <pc:sldMkLst>
          <pc:docMk/>
          <pc:sldMk cId="4125012964" sldId="561"/>
        </pc:sldMkLst>
        <pc:spChg chg="del">
          <ac:chgData name="YOLANDA ALIAGA MAZAS" userId="1d5ad5113364242e" providerId="LiveId" clId="{B00834A7-C719-45E8-A524-EE06DA64D55F}" dt="2023-11-01T07:55:42.413" v="8170" actId="21"/>
          <ac:spMkLst>
            <pc:docMk/>
            <pc:sldMk cId="4125012964" sldId="561"/>
            <ac:spMk id="2" creationId="{E77B3B4D-E172-F3B7-017D-87C0E19F291E}"/>
          </ac:spMkLst>
        </pc:spChg>
        <pc:spChg chg="del">
          <ac:chgData name="YOLANDA ALIAGA MAZAS" userId="1d5ad5113364242e" providerId="LiveId" clId="{B00834A7-C719-45E8-A524-EE06DA64D55F}" dt="2023-11-01T07:54:50.461" v="8159"/>
          <ac:spMkLst>
            <pc:docMk/>
            <pc:sldMk cId="4125012964" sldId="561"/>
            <ac:spMk id="3" creationId="{7100ADEB-87B8-B076-A596-A1A529398DB6}"/>
          </ac:spMkLst>
        </pc:spChg>
        <pc:spChg chg="add del mod">
          <ac:chgData name="YOLANDA ALIAGA MAZAS" userId="1d5ad5113364242e" providerId="LiveId" clId="{B00834A7-C719-45E8-A524-EE06DA64D55F}" dt="2023-11-01T08:07:00.234" v="8748" actId="21"/>
          <ac:spMkLst>
            <pc:docMk/>
            <pc:sldMk cId="4125012964" sldId="561"/>
            <ac:spMk id="6" creationId="{63801BBE-6C37-7334-476A-14CF225C17AD}"/>
          </ac:spMkLst>
        </pc:spChg>
        <pc:spChg chg="add del mod">
          <ac:chgData name="YOLANDA ALIAGA MAZAS" userId="1d5ad5113364242e" providerId="LiveId" clId="{B00834A7-C719-45E8-A524-EE06DA64D55F}" dt="2023-11-01T07:55:10.194" v="8163" actId="21"/>
          <ac:spMkLst>
            <pc:docMk/>
            <pc:sldMk cId="4125012964" sldId="561"/>
            <ac:spMk id="8" creationId="{1FA5ACDC-89D7-F7CC-8299-CE30C5292FE1}"/>
          </ac:spMkLst>
        </pc:spChg>
        <pc:picChg chg="add del mod">
          <ac:chgData name="YOLANDA ALIAGA MAZAS" userId="1d5ad5113364242e" providerId="LiveId" clId="{B00834A7-C719-45E8-A524-EE06DA64D55F}" dt="2023-11-01T07:55:07.098" v="8162" actId="21"/>
          <ac:picMkLst>
            <pc:docMk/>
            <pc:sldMk cId="4125012964" sldId="561"/>
            <ac:picMk id="4" creationId="{7DBC5BBD-3AE6-3A89-F90E-BC811F4878CC}"/>
          </ac:picMkLst>
        </pc:picChg>
        <pc:picChg chg="add del mod">
          <ac:chgData name="YOLANDA ALIAGA MAZAS" userId="1d5ad5113364242e" providerId="LiveId" clId="{B00834A7-C719-45E8-A524-EE06DA64D55F}" dt="2023-11-01T07:58:48.858" v="8221" actId="21"/>
          <ac:picMkLst>
            <pc:docMk/>
            <pc:sldMk cId="4125012964" sldId="561"/>
            <ac:picMk id="1026" creationId="{6A5529C6-929E-D9AB-4CFE-A6E964A5F023}"/>
          </ac:picMkLst>
        </pc:picChg>
      </pc:sldChg>
      <pc:sldChg chg="addSp delSp modSp new del mod">
        <pc:chgData name="YOLANDA ALIAGA MAZAS" userId="1d5ad5113364242e" providerId="LiveId" clId="{B00834A7-C719-45E8-A524-EE06DA64D55F}" dt="2023-11-04T17:55:05.924" v="21238" actId="2696"/>
        <pc:sldMkLst>
          <pc:docMk/>
          <pc:sldMk cId="2346587848" sldId="562"/>
        </pc:sldMkLst>
        <pc:spChg chg="del">
          <ac:chgData name="YOLANDA ALIAGA MAZAS" userId="1d5ad5113364242e" providerId="LiveId" clId="{B00834A7-C719-45E8-A524-EE06DA64D55F}" dt="2023-11-01T07:58:55.800" v="8225" actId="21"/>
          <ac:spMkLst>
            <pc:docMk/>
            <pc:sldMk cId="2346587848" sldId="562"/>
            <ac:spMk id="2" creationId="{012C2E0D-6CE4-3F59-862A-09A0A81CBD3D}"/>
          </ac:spMkLst>
        </pc:spChg>
        <pc:spChg chg="mod">
          <ac:chgData name="YOLANDA ALIAGA MAZAS" userId="1d5ad5113364242e" providerId="LiveId" clId="{B00834A7-C719-45E8-A524-EE06DA64D55F}" dt="2023-11-04T17:53:09.902" v="21206" actId="1076"/>
          <ac:spMkLst>
            <pc:docMk/>
            <pc:sldMk cId="2346587848" sldId="562"/>
            <ac:spMk id="3" creationId="{118712FB-B729-0E70-622D-895D241BD547}"/>
          </ac:spMkLst>
        </pc:spChg>
        <pc:spChg chg="add del mod">
          <ac:chgData name="YOLANDA ALIAGA MAZAS" userId="1d5ad5113364242e" providerId="LiveId" clId="{B00834A7-C719-45E8-A524-EE06DA64D55F}" dt="2023-11-01T08:03:20.509" v="8657" actId="21"/>
          <ac:spMkLst>
            <pc:docMk/>
            <pc:sldMk cId="2346587848" sldId="562"/>
            <ac:spMk id="6" creationId="{E7C87939-18CF-77CC-76C5-EE6E75112C2D}"/>
          </ac:spMkLst>
        </pc:spChg>
        <pc:picChg chg="add del">
          <ac:chgData name="YOLANDA ALIAGA MAZAS" userId="1d5ad5113364242e" providerId="LiveId" clId="{B00834A7-C719-45E8-A524-EE06DA64D55F}" dt="2023-11-01T07:57:29.729" v="8190"/>
          <ac:picMkLst>
            <pc:docMk/>
            <pc:sldMk cId="2346587848" sldId="562"/>
            <ac:picMk id="4" creationId="{D7CC7F8D-7563-14FA-D712-D4008AECED8B}"/>
          </ac:picMkLst>
        </pc:picChg>
        <pc:picChg chg="add del mod">
          <ac:chgData name="YOLANDA ALIAGA MAZAS" userId="1d5ad5113364242e" providerId="LiveId" clId="{B00834A7-C719-45E8-A524-EE06DA64D55F}" dt="2023-11-04T17:54:16.337" v="21224" actId="21"/>
          <ac:picMkLst>
            <pc:docMk/>
            <pc:sldMk cId="2346587848" sldId="562"/>
            <ac:picMk id="5" creationId="{93683BD3-342B-78D6-A17D-904DD37DE010}"/>
          </ac:picMkLst>
        </pc:picChg>
        <pc:picChg chg="add del mod">
          <ac:chgData name="YOLANDA ALIAGA MAZAS" userId="1d5ad5113364242e" providerId="LiveId" clId="{B00834A7-C719-45E8-A524-EE06DA64D55F}" dt="2023-11-04T17:54:44.642" v="21233" actId="21"/>
          <ac:picMkLst>
            <pc:docMk/>
            <pc:sldMk cId="2346587848" sldId="562"/>
            <ac:picMk id="2050" creationId="{C4B046EF-B86E-9F4B-751C-D42F4D96DDD4}"/>
          </ac:picMkLst>
        </pc:picChg>
        <pc:picChg chg="add mod">
          <ac:chgData name="YOLANDA ALIAGA MAZAS" userId="1d5ad5113364242e" providerId="LiveId" clId="{B00834A7-C719-45E8-A524-EE06DA64D55F}" dt="2023-11-01T10:20:43.319" v="9788" actId="1076"/>
          <ac:picMkLst>
            <pc:docMk/>
            <pc:sldMk cId="2346587848" sldId="562"/>
            <ac:picMk id="2052" creationId="{EBE1C1A3-7CCF-2E96-D116-457A705F5213}"/>
          </ac:picMkLst>
        </pc:picChg>
      </pc:sldChg>
      <pc:sldChg chg="addSp delSp modSp new mod ord modAnim">
        <pc:chgData name="YOLANDA ALIAGA MAZAS" userId="1d5ad5113364242e" providerId="LiveId" clId="{B00834A7-C719-45E8-A524-EE06DA64D55F}" dt="2023-11-04T18:00:18.576" v="21304"/>
        <pc:sldMkLst>
          <pc:docMk/>
          <pc:sldMk cId="3531055176" sldId="563"/>
        </pc:sldMkLst>
        <pc:spChg chg="add mod">
          <ac:chgData name="YOLANDA ALIAGA MAZAS" userId="1d5ad5113364242e" providerId="LiveId" clId="{B00834A7-C719-45E8-A524-EE06DA64D55F}" dt="2023-11-04T18:00:06.886" v="21303" actId="14100"/>
          <ac:spMkLst>
            <pc:docMk/>
            <pc:sldMk cId="3531055176" sldId="563"/>
            <ac:spMk id="2" creationId="{1BAD2BD1-7F22-1B10-D327-F0A7BA8B023B}"/>
          </ac:spMkLst>
        </pc:spChg>
        <pc:spChg chg="del">
          <ac:chgData name="YOLANDA ALIAGA MAZAS" userId="1d5ad5113364242e" providerId="LiveId" clId="{B00834A7-C719-45E8-A524-EE06DA64D55F}" dt="2023-11-01T08:09:27.998" v="8764" actId="21"/>
          <ac:spMkLst>
            <pc:docMk/>
            <pc:sldMk cId="3531055176" sldId="563"/>
            <ac:spMk id="2" creationId="{62C45F72-8FEF-6C5A-7EB0-B30F5B6CBDEA}"/>
          </ac:spMkLst>
        </pc:spChg>
        <pc:spChg chg="del">
          <ac:chgData name="YOLANDA ALIAGA MAZAS" userId="1d5ad5113364242e" providerId="LiveId" clId="{B00834A7-C719-45E8-A524-EE06DA64D55F}" dt="2023-11-01T08:09:30.084" v="8765" actId="21"/>
          <ac:spMkLst>
            <pc:docMk/>
            <pc:sldMk cId="3531055176" sldId="563"/>
            <ac:spMk id="3" creationId="{2A35084B-AC46-9AB8-81D9-3304729664BB}"/>
          </ac:spMkLst>
        </pc:spChg>
        <pc:spChg chg="add del mod">
          <ac:chgData name="YOLANDA ALIAGA MAZAS" userId="1d5ad5113364242e" providerId="LiveId" clId="{B00834A7-C719-45E8-A524-EE06DA64D55F}" dt="2023-11-01T09:38:38.461" v="9073" actId="21"/>
          <ac:spMkLst>
            <pc:docMk/>
            <pc:sldMk cId="3531055176" sldId="563"/>
            <ac:spMk id="6" creationId="{91AD7954-76A8-45B3-2E47-606966292A25}"/>
          </ac:spMkLst>
        </pc:spChg>
        <pc:spChg chg="add del mod">
          <ac:chgData name="YOLANDA ALIAGA MAZAS" userId="1d5ad5113364242e" providerId="LiveId" clId="{B00834A7-C719-45E8-A524-EE06DA64D55F}" dt="2023-11-01T09:39:53.754" v="9127" actId="21"/>
          <ac:spMkLst>
            <pc:docMk/>
            <pc:sldMk cId="3531055176" sldId="563"/>
            <ac:spMk id="8" creationId="{EE539228-28E9-D8BE-5500-1365EF09E419}"/>
          </ac:spMkLst>
        </pc:spChg>
        <pc:spChg chg="add del">
          <ac:chgData name="YOLANDA ALIAGA MAZAS" userId="1d5ad5113364242e" providerId="LiveId" clId="{B00834A7-C719-45E8-A524-EE06DA64D55F}" dt="2023-11-01T11:06:23.547" v="10459" actId="21"/>
          <ac:spMkLst>
            <pc:docMk/>
            <pc:sldMk cId="3531055176" sldId="563"/>
            <ac:spMk id="9" creationId="{E99F0ABD-28EF-70F4-44CE-D43FAEE6F559}"/>
          </ac:spMkLst>
        </pc:spChg>
        <pc:picChg chg="add mod">
          <ac:chgData name="YOLANDA ALIAGA MAZAS" userId="1d5ad5113364242e" providerId="LiveId" clId="{B00834A7-C719-45E8-A524-EE06DA64D55F}" dt="2023-11-01T11:06:24.798" v="10460" actId="1076"/>
          <ac:picMkLst>
            <pc:docMk/>
            <pc:sldMk cId="3531055176" sldId="563"/>
            <ac:picMk id="5" creationId="{F3546A2A-108A-915E-9CF7-C894051A75ED}"/>
          </ac:picMkLst>
        </pc:picChg>
        <pc:picChg chg="add del mod modCrop">
          <ac:chgData name="YOLANDA ALIAGA MAZAS" userId="1d5ad5113364242e" providerId="LiveId" clId="{B00834A7-C719-45E8-A524-EE06DA64D55F}" dt="2023-11-01T09:39:10.414" v="9084" actId="21"/>
          <ac:picMkLst>
            <pc:docMk/>
            <pc:sldMk cId="3531055176" sldId="563"/>
            <ac:picMk id="7" creationId="{B2E29128-0E2B-2E2A-DBE6-C3CF4054727A}"/>
          </ac:picMkLst>
        </pc:picChg>
        <pc:picChg chg="add mod modCrop">
          <ac:chgData name="YOLANDA ALIAGA MAZAS" userId="1d5ad5113364242e" providerId="LiveId" clId="{B00834A7-C719-45E8-A524-EE06DA64D55F}" dt="2023-11-01T11:07:50.720" v="10488" actId="1076"/>
          <ac:picMkLst>
            <pc:docMk/>
            <pc:sldMk cId="3531055176" sldId="563"/>
            <ac:picMk id="10" creationId="{74A7F5FF-4608-D591-58B5-FFFBF519BFE7}"/>
          </ac:picMkLst>
        </pc:picChg>
      </pc:sldChg>
      <pc:sldChg chg="addSp delSp modSp new del mod modAnim">
        <pc:chgData name="YOLANDA ALIAGA MAZAS" userId="1d5ad5113364242e" providerId="LiveId" clId="{B00834A7-C719-45E8-A524-EE06DA64D55F}" dt="2023-11-01T18:28:12.905" v="16996" actId="2696"/>
        <pc:sldMkLst>
          <pc:docMk/>
          <pc:sldMk cId="1843457053" sldId="564"/>
        </pc:sldMkLst>
        <pc:spChg chg="del">
          <ac:chgData name="YOLANDA ALIAGA MAZAS" userId="1d5ad5113364242e" providerId="LiveId" clId="{B00834A7-C719-45E8-A524-EE06DA64D55F}" dt="2023-11-01T08:11:47.077" v="8773" actId="21"/>
          <ac:spMkLst>
            <pc:docMk/>
            <pc:sldMk cId="1843457053" sldId="564"/>
            <ac:spMk id="2" creationId="{2A46D292-06EA-83D0-EB56-8BCE33C9C716}"/>
          </ac:spMkLst>
        </pc:spChg>
        <pc:spChg chg="del">
          <ac:chgData name="YOLANDA ALIAGA MAZAS" userId="1d5ad5113364242e" providerId="LiveId" clId="{B00834A7-C719-45E8-A524-EE06DA64D55F}" dt="2023-11-01T08:11:49.140" v="8774" actId="21"/>
          <ac:spMkLst>
            <pc:docMk/>
            <pc:sldMk cId="1843457053" sldId="564"/>
            <ac:spMk id="3" creationId="{E82285AC-7B94-9628-EC95-12AD4A196FF3}"/>
          </ac:spMkLst>
        </pc:spChg>
        <pc:spChg chg="add mod">
          <ac:chgData name="YOLANDA ALIAGA MAZAS" userId="1d5ad5113364242e" providerId="LiveId" clId="{B00834A7-C719-45E8-A524-EE06DA64D55F}" dt="2023-11-01T08:16:32.587" v="8815" actId="14100"/>
          <ac:spMkLst>
            <pc:docMk/>
            <pc:sldMk cId="1843457053" sldId="564"/>
            <ac:spMk id="6" creationId="{EA46B11A-DD49-ADE2-0480-CE1A7EDF4F74}"/>
          </ac:spMkLst>
        </pc:spChg>
        <pc:spChg chg="add mod">
          <ac:chgData name="YOLANDA ALIAGA MAZAS" userId="1d5ad5113364242e" providerId="LiveId" clId="{B00834A7-C719-45E8-A524-EE06DA64D55F}" dt="2023-11-01T08:17:31.634" v="8901" actId="692"/>
          <ac:spMkLst>
            <pc:docMk/>
            <pc:sldMk cId="1843457053" sldId="564"/>
            <ac:spMk id="7" creationId="{6A7481D0-C988-B7B1-D905-589C025B7C60}"/>
          </ac:spMkLst>
        </pc:spChg>
        <pc:spChg chg="add mod">
          <ac:chgData name="YOLANDA ALIAGA MAZAS" userId="1d5ad5113364242e" providerId="LiveId" clId="{B00834A7-C719-45E8-A524-EE06DA64D55F}" dt="2023-11-01T08:18:05.232" v="8905" actId="14100"/>
          <ac:spMkLst>
            <pc:docMk/>
            <pc:sldMk cId="1843457053" sldId="564"/>
            <ac:spMk id="8" creationId="{20DE52A8-3B05-5013-6A26-9F974A49F292}"/>
          </ac:spMkLst>
        </pc:spChg>
        <pc:spChg chg="add mod">
          <ac:chgData name="YOLANDA ALIAGA MAZAS" userId="1d5ad5113364242e" providerId="LiveId" clId="{B00834A7-C719-45E8-A524-EE06DA64D55F}" dt="2023-11-01T08:18:09.167" v="8906" actId="14100"/>
          <ac:spMkLst>
            <pc:docMk/>
            <pc:sldMk cId="1843457053" sldId="564"/>
            <ac:spMk id="9" creationId="{BF82D9F6-7CDD-8ED2-D161-94787412C3EA}"/>
          </ac:spMkLst>
        </pc:spChg>
        <pc:spChg chg="add mod">
          <ac:chgData name="YOLANDA ALIAGA MAZAS" userId="1d5ad5113364242e" providerId="LiveId" clId="{B00834A7-C719-45E8-A524-EE06DA64D55F}" dt="2023-11-01T08:14:14.704" v="8804" actId="1076"/>
          <ac:spMkLst>
            <pc:docMk/>
            <pc:sldMk cId="1843457053" sldId="564"/>
            <ac:spMk id="10" creationId="{302BA36F-DDEF-9CC7-6AF7-6048F5D36DA6}"/>
          </ac:spMkLst>
        </pc:spChg>
        <pc:picChg chg="add mod">
          <ac:chgData name="YOLANDA ALIAGA MAZAS" userId="1d5ad5113364242e" providerId="LiveId" clId="{B00834A7-C719-45E8-A524-EE06DA64D55F}" dt="2023-11-01T08:17:46.360" v="8902" actId="1076"/>
          <ac:picMkLst>
            <pc:docMk/>
            <pc:sldMk cId="1843457053" sldId="564"/>
            <ac:picMk id="5" creationId="{FA8165A2-3AE0-050C-702D-47148FD734F7}"/>
          </ac:picMkLst>
        </pc:picChg>
      </pc:sldChg>
      <pc:sldChg chg="addSp delSp modSp new del mod">
        <pc:chgData name="YOLANDA ALIAGA MAZAS" userId="1d5ad5113364242e" providerId="LiveId" clId="{B00834A7-C719-45E8-A524-EE06DA64D55F}" dt="2023-11-05T08:07:16.236" v="23293" actId="2696"/>
        <pc:sldMkLst>
          <pc:docMk/>
          <pc:sldMk cId="2462442732" sldId="565"/>
        </pc:sldMkLst>
        <pc:spChg chg="del">
          <ac:chgData name="YOLANDA ALIAGA MAZAS" userId="1d5ad5113364242e" providerId="LiveId" clId="{B00834A7-C719-45E8-A524-EE06DA64D55F}" dt="2023-11-01T10:45:50.218" v="10101" actId="21"/>
          <ac:spMkLst>
            <pc:docMk/>
            <pc:sldMk cId="2462442732" sldId="565"/>
            <ac:spMk id="2" creationId="{5BB61659-327A-449D-18C4-0EB86B808666}"/>
          </ac:spMkLst>
        </pc:spChg>
        <pc:spChg chg="mod">
          <ac:chgData name="YOLANDA ALIAGA MAZAS" userId="1d5ad5113364242e" providerId="LiveId" clId="{B00834A7-C719-45E8-A524-EE06DA64D55F}" dt="2023-11-04T17:02:41.578" v="20518" actId="113"/>
          <ac:spMkLst>
            <pc:docMk/>
            <pc:sldMk cId="2462442732" sldId="565"/>
            <ac:spMk id="3" creationId="{C47FEF2D-A271-4D9A-0F66-CF78109CC908}"/>
          </ac:spMkLst>
        </pc:spChg>
        <pc:spChg chg="add mod">
          <ac:chgData name="YOLANDA ALIAGA MAZAS" userId="1d5ad5113364242e" providerId="LiveId" clId="{B00834A7-C719-45E8-A524-EE06DA64D55F}" dt="2023-11-04T17:02:28.870" v="20515" actId="1076"/>
          <ac:spMkLst>
            <pc:docMk/>
            <pc:sldMk cId="2462442732" sldId="565"/>
            <ac:spMk id="6" creationId="{C4298558-B6A2-91CB-EAC3-A7F7FDC3EAAB}"/>
          </ac:spMkLst>
        </pc:spChg>
        <pc:spChg chg="add mod">
          <ac:chgData name="YOLANDA ALIAGA MAZAS" userId="1d5ad5113364242e" providerId="LiveId" clId="{B00834A7-C719-45E8-A524-EE06DA64D55F}" dt="2023-11-02T17:03:47.015" v="17236" actId="1076"/>
          <ac:spMkLst>
            <pc:docMk/>
            <pc:sldMk cId="2462442732" sldId="565"/>
            <ac:spMk id="8" creationId="{D19D5A22-384A-95F3-A93A-BE650DB5C6C7}"/>
          </ac:spMkLst>
        </pc:spChg>
        <pc:spChg chg="add mod">
          <ac:chgData name="YOLANDA ALIAGA MAZAS" userId="1d5ad5113364242e" providerId="LiveId" clId="{B00834A7-C719-45E8-A524-EE06DA64D55F}" dt="2023-11-02T17:03:49.482" v="17237" actId="1076"/>
          <ac:spMkLst>
            <pc:docMk/>
            <pc:sldMk cId="2462442732" sldId="565"/>
            <ac:spMk id="9" creationId="{F310DB77-79F5-C997-0D01-3B17C40957D1}"/>
          </ac:spMkLst>
        </pc:spChg>
        <pc:picChg chg="add mod">
          <ac:chgData name="YOLANDA ALIAGA MAZAS" userId="1d5ad5113364242e" providerId="LiveId" clId="{B00834A7-C719-45E8-A524-EE06DA64D55F}" dt="2023-11-02T17:03:04.600" v="17213" actId="1076"/>
          <ac:picMkLst>
            <pc:docMk/>
            <pc:sldMk cId="2462442732" sldId="565"/>
            <ac:picMk id="4" creationId="{75A44FEE-2F91-6827-3C9E-5BC0C5CB76FC}"/>
          </ac:picMkLst>
        </pc:picChg>
        <pc:picChg chg="add del mod">
          <ac:chgData name="YOLANDA ALIAGA MAZAS" userId="1d5ad5113364242e" providerId="LiveId" clId="{B00834A7-C719-45E8-A524-EE06DA64D55F}" dt="2023-11-04T17:02:20.035" v="20512" actId="21"/>
          <ac:picMkLst>
            <pc:docMk/>
            <pc:sldMk cId="2462442732" sldId="565"/>
            <ac:picMk id="5" creationId="{C95BE2E7-F238-6E90-9C02-9DA563F01538}"/>
          </ac:picMkLst>
        </pc:picChg>
        <pc:cxnChg chg="add del mod">
          <ac:chgData name="YOLANDA ALIAGA MAZAS" userId="1d5ad5113364242e" providerId="LiveId" clId="{B00834A7-C719-45E8-A524-EE06DA64D55F}" dt="2023-11-05T08:02:46.149" v="23218" actId="21"/>
          <ac:cxnSpMkLst>
            <pc:docMk/>
            <pc:sldMk cId="2462442732" sldId="565"/>
            <ac:cxnSpMk id="7" creationId="{23D62F69-13F2-F21B-07E5-991B09AC61D3}"/>
          </ac:cxnSpMkLst>
        </pc:cxnChg>
      </pc:sldChg>
      <pc:sldChg chg="addSp delSp modSp new mod addAnim delAnim modAnim">
        <pc:chgData name="YOLANDA ALIAGA MAZAS" userId="1d5ad5113364242e" providerId="LiveId" clId="{B00834A7-C719-45E8-A524-EE06DA64D55F}" dt="2023-11-05T16:49:24.895" v="24275" actId="21"/>
        <pc:sldMkLst>
          <pc:docMk/>
          <pc:sldMk cId="1448057637" sldId="566"/>
        </pc:sldMkLst>
        <pc:spChg chg="del">
          <ac:chgData name="YOLANDA ALIAGA MAZAS" userId="1d5ad5113364242e" providerId="LiveId" clId="{B00834A7-C719-45E8-A524-EE06DA64D55F}" dt="2023-11-01T09:41:25.529" v="9178" actId="21"/>
          <ac:spMkLst>
            <pc:docMk/>
            <pc:sldMk cId="1448057637" sldId="566"/>
            <ac:spMk id="2" creationId="{E43C9837-5439-4BAC-F333-4BA584F1C8D7}"/>
          </ac:spMkLst>
        </pc:spChg>
        <pc:spChg chg="del">
          <ac:chgData name="YOLANDA ALIAGA MAZAS" userId="1d5ad5113364242e" providerId="LiveId" clId="{B00834A7-C719-45E8-A524-EE06DA64D55F}" dt="2023-11-01T09:41:27.518" v="9179" actId="21"/>
          <ac:spMkLst>
            <pc:docMk/>
            <pc:sldMk cId="1448057637" sldId="566"/>
            <ac:spMk id="3" creationId="{7EFE93EA-13A0-67AA-3993-74DBB770B144}"/>
          </ac:spMkLst>
        </pc:spChg>
        <pc:spChg chg="add del mod">
          <ac:chgData name="YOLANDA ALIAGA MAZAS" userId="1d5ad5113364242e" providerId="LiveId" clId="{B00834A7-C719-45E8-A524-EE06DA64D55F}" dt="2023-11-01T09:46:36.584" v="9461" actId="21"/>
          <ac:spMkLst>
            <pc:docMk/>
            <pc:sldMk cId="1448057637" sldId="566"/>
            <ac:spMk id="7" creationId="{205A3D51-E790-7FFE-6A1F-3F5684017B0B}"/>
          </ac:spMkLst>
        </pc:spChg>
        <pc:spChg chg="mod topLvl">
          <ac:chgData name="YOLANDA ALIAGA MAZAS" userId="1d5ad5113364242e" providerId="LiveId" clId="{B00834A7-C719-45E8-A524-EE06DA64D55F}" dt="2023-11-04T18:37:44.289" v="21467" actId="165"/>
          <ac:spMkLst>
            <pc:docMk/>
            <pc:sldMk cId="1448057637" sldId="566"/>
            <ac:spMk id="7" creationId="{52A340A3-1E62-DD94-1E7A-359931C8DE4F}"/>
          </ac:spMkLst>
        </pc:spChg>
        <pc:spChg chg="mod topLvl">
          <ac:chgData name="YOLANDA ALIAGA MAZAS" userId="1d5ad5113364242e" providerId="LiveId" clId="{B00834A7-C719-45E8-A524-EE06DA64D55F}" dt="2023-11-04T18:37:44.289" v="21467" actId="165"/>
          <ac:spMkLst>
            <pc:docMk/>
            <pc:sldMk cId="1448057637" sldId="566"/>
            <ac:spMk id="8" creationId="{3C546906-2765-66AF-3861-23E4ADA24EB8}"/>
          </ac:spMkLst>
        </pc:spChg>
        <pc:spChg chg="add del mod ord">
          <ac:chgData name="YOLANDA ALIAGA MAZAS" userId="1d5ad5113364242e" providerId="LiveId" clId="{B00834A7-C719-45E8-A524-EE06DA64D55F}" dt="2023-11-01T09:46:34.314" v="9460" actId="21"/>
          <ac:spMkLst>
            <pc:docMk/>
            <pc:sldMk cId="1448057637" sldId="566"/>
            <ac:spMk id="8" creationId="{3F56CD21-E32A-2811-1C58-298ED7C437CE}"/>
          </ac:spMkLst>
        </pc:spChg>
        <pc:spChg chg="mod topLvl">
          <ac:chgData name="YOLANDA ALIAGA MAZAS" userId="1d5ad5113364242e" providerId="LiveId" clId="{B00834A7-C719-45E8-A524-EE06DA64D55F}" dt="2023-11-04T18:37:44.289" v="21467" actId="165"/>
          <ac:spMkLst>
            <pc:docMk/>
            <pc:sldMk cId="1448057637" sldId="566"/>
            <ac:spMk id="9" creationId="{8F068CCE-7794-B979-24DF-0EC404FEDC31}"/>
          </ac:spMkLst>
        </pc:spChg>
        <pc:spChg chg="del mod topLvl">
          <ac:chgData name="YOLANDA ALIAGA MAZAS" userId="1d5ad5113364242e" providerId="LiveId" clId="{B00834A7-C719-45E8-A524-EE06DA64D55F}" dt="2023-11-04T18:39:06.137" v="21505" actId="21"/>
          <ac:spMkLst>
            <pc:docMk/>
            <pc:sldMk cId="1448057637" sldId="566"/>
            <ac:spMk id="10" creationId="{6EC8EC92-40AB-FC2F-C2B3-48DAEE5BD913}"/>
          </ac:spMkLst>
        </pc:spChg>
        <pc:spChg chg="mod topLvl">
          <ac:chgData name="YOLANDA ALIAGA MAZAS" userId="1d5ad5113364242e" providerId="LiveId" clId="{B00834A7-C719-45E8-A524-EE06DA64D55F}" dt="2023-11-04T18:37:44.289" v="21467" actId="165"/>
          <ac:spMkLst>
            <pc:docMk/>
            <pc:sldMk cId="1448057637" sldId="566"/>
            <ac:spMk id="12" creationId="{5F7F95BD-3938-E0A3-BD26-4DC094B91213}"/>
          </ac:spMkLst>
        </pc:spChg>
        <pc:spChg chg="mod topLvl">
          <ac:chgData name="YOLANDA ALIAGA MAZAS" userId="1d5ad5113364242e" providerId="LiveId" clId="{B00834A7-C719-45E8-A524-EE06DA64D55F}" dt="2023-11-04T18:37:44.289" v="21467" actId="165"/>
          <ac:spMkLst>
            <pc:docMk/>
            <pc:sldMk cId="1448057637" sldId="566"/>
            <ac:spMk id="13" creationId="{D8F43CCB-5916-627A-E393-19E03D6A9CAE}"/>
          </ac:spMkLst>
        </pc:spChg>
        <pc:spChg chg="mod topLvl">
          <ac:chgData name="YOLANDA ALIAGA MAZAS" userId="1d5ad5113364242e" providerId="LiveId" clId="{B00834A7-C719-45E8-A524-EE06DA64D55F}" dt="2023-11-04T18:37:44.289" v="21467" actId="165"/>
          <ac:spMkLst>
            <pc:docMk/>
            <pc:sldMk cId="1448057637" sldId="566"/>
            <ac:spMk id="14" creationId="{D7CDEB2D-1362-7FD7-2E4D-3C68F2C5BCFE}"/>
          </ac:spMkLst>
        </pc:spChg>
        <pc:spChg chg="mod topLvl">
          <ac:chgData name="YOLANDA ALIAGA MAZAS" userId="1d5ad5113364242e" providerId="LiveId" clId="{B00834A7-C719-45E8-A524-EE06DA64D55F}" dt="2023-11-04T18:37:44.289" v="21467" actId="165"/>
          <ac:spMkLst>
            <pc:docMk/>
            <pc:sldMk cId="1448057637" sldId="566"/>
            <ac:spMk id="15" creationId="{4172D3AD-013D-D36C-2837-D17D0E9E70C0}"/>
          </ac:spMkLst>
        </pc:spChg>
        <pc:spChg chg="mod topLvl">
          <ac:chgData name="YOLANDA ALIAGA MAZAS" userId="1d5ad5113364242e" providerId="LiveId" clId="{B00834A7-C719-45E8-A524-EE06DA64D55F}" dt="2023-11-04T18:40:18.414" v="21581" actId="1076"/>
          <ac:spMkLst>
            <pc:docMk/>
            <pc:sldMk cId="1448057637" sldId="566"/>
            <ac:spMk id="16" creationId="{630BE29A-1E49-F9A0-5A8F-ED053357374F}"/>
          </ac:spMkLst>
        </pc:spChg>
        <pc:spChg chg="mod topLvl">
          <ac:chgData name="YOLANDA ALIAGA MAZAS" userId="1d5ad5113364242e" providerId="LiveId" clId="{B00834A7-C719-45E8-A524-EE06DA64D55F}" dt="2023-11-05T16:48:35.773" v="24266" actId="122"/>
          <ac:spMkLst>
            <pc:docMk/>
            <pc:sldMk cId="1448057637" sldId="566"/>
            <ac:spMk id="17" creationId="{8318287E-7BB3-410F-E650-C298C61045DE}"/>
          </ac:spMkLst>
        </pc:spChg>
        <pc:spChg chg="mod topLvl">
          <ac:chgData name="YOLANDA ALIAGA MAZAS" userId="1d5ad5113364242e" providerId="LiveId" clId="{B00834A7-C719-45E8-A524-EE06DA64D55F}" dt="2023-11-04T18:37:44.289" v="21467" actId="165"/>
          <ac:spMkLst>
            <pc:docMk/>
            <pc:sldMk cId="1448057637" sldId="566"/>
            <ac:spMk id="18" creationId="{4A5D2A03-D260-A5EC-A97D-0C2B62B22544}"/>
          </ac:spMkLst>
        </pc:spChg>
        <pc:spChg chg="add del mod topLvl">
          <ac:chgData name="YOLANDA ALIAGA MAZAS" userId="1d5ad5113364242e" providerId="LiveId" clId="{B00834A7-C719-45E8-A524-EE06DA64D55F}" dt="2023-11-04T18:46:09.938" v="21696" actId="21"/>
          <ac:spMkLst>
            <pc:docMk/>
            <pc:sldMk cId="1448057637" sldId="566"/>
            <ac:spMk id="19" creationId="{DD2762AD-F4BE-5D6C-FFCB-2A0C68F178F4}"/>
          </ac:spMkLst>
        </pc:spChg>
        <pc:spChg chg="mod topLvl">
          <ac:chgData name="YOLANDA ALIAGA MAZAS" userId="1d5ad5113364242e" providerId="LiveId" clId="{B00834A7-C719-45E8-A524-EE06DA64D55F}" dt="2023-11-04T18:37:44.289" v="21467" actId="165"/>
          <ac:spMkLst>
            <pc:docMk/>
            <pc:sldMk cId="1448057637" sldId="566"/>
            <ac:spMk id="20" creationId="{5E60EBFA-1186-7ABA-FE14-75F2AC8A168E}"/>
          </ac:spMkLst>
        </pc:spChg>
        <pc:spChg chg="mod topLvl">
          <ac:chgData name="YOLANDA ALIAGA MAZAS" userId="1d5ad5113364242e" providerId="LiveId" clId="{B00834A7-C719-45E8-A524-EE06DA64D55F}" dt="2023-11-04T18:37:44.289" v="21467" actId="165"/>
          <ac:spMkLst>
            <pc:docMk/>
            <pc:sldMk cId="1448057637" sldId="566"/>
            <ac:spMk id="21" creationId="{4F67960E-70E2-AF90-2A81-3FEFDC7B6FFF}"/>
          </ac:spMkLst>
        </pc:spChg>
        <pc:spChg chg="mod topLvl">
          <ac:chgData name="YOLANDA ALIAGA MAZAS" userId="1d5ad5113364242e" providerId="LiveId" clId="{B00834A7-C719-45E8-A524-EE06DA64D55F}" dt="2023-11-04T18:37:44.289" v="21467" actId="165"/>
          <ac:spMkLst>
            <pc:docMk/>
            <pc:sldMk cId="1448057637" sldId="566"/>
            <ac:spMk id="22" creationId="{655721EF-BC44-214F-3B4F-CACE0BF2EAA8}"/>
          </ac:spMkLst>
        </pc:spChg>
        <pc:spChg chg="mod topLvl">
          <ac:chgData name="YOLANDA ALIAGA MAZAS" userId="1d5ad5113364242e" providerId="LiveId" clId="{B00834A7-C719-45E8-A524-EE06DA64D55F}" dt="2023-11-04T18:37:44.289" v="21467" actId="165"/>
          <ac:spMkLst>
            <pc:docMk/>
            <pc:sldMk cId="1448057637" sldId="566"/>
            <ac:spMk id="23" creationId="{29077C64-394E-7EF5-A4B3-378197943938}"/>
          </ac:spMkLst>
        </pc:spChg>
        <pc:spChg chg="mod topLvl">
          <ac:chgData name="YOLANDA ALIAGA MAZAS" userId="1d5ad5113364242e" providerId="LiveId" clId="{B00834A7-C719-45E8-A524-EE06DA64D55F}" dt="2023-11-04T18:37:44.289" v="21467" actId="165"/>
          <ac:spMkLst>
            <pc:docMk/>
            <pc:sldMk cId="1448057637" sldId="566"/>
            <ac:spMk id="24" creationId="{176321F1-EAFD-0C0B-6A66-F61E95E5DD36}"/>
          </ac:spMkLst>
        </pc:spChg>
        <pc:spChg chg="mod topLvl">
          <ac:chgData name="YOLANDA ALIAGA MAZAS" userId="1d5ad5113364242e" providerId="LiveId" clId="{B00834A7-C719-45E8-A524-EE06DA64D55F}" dt="2023-11-04T18:37:44.289" v="21467" actId="165"/>
          <ac:spMkLst>
            <pc:docMk/>
            <pc:sldMk cId="1448057637" sldId="566"/>
            <ac:spMk id="25" creationId="{55D6B566-FDFB-080A-1355-EDDB3C04D6BE}"/>
          </ac:spMkLst>
        </pc:spChg>
        <pc:spChg chg="mod topLvl">
          <ac:chgData name="YOLANDA ALIAGA MAZAS" userId="1d5ad5113364242e" providerId="LiveId" clId="{B00834A7-C719-45E8-A524-EE06DA64D55F}" dt="2023-11-04T18:37:44.289" v="21467" actId="165"/>
          <ac:spMkLst>
            <pc:docMk/>
            <pc:sldMk cId="1448057637" sldId="566"/>
            <ac:spMk id="26" creationId="{31543E08-F9BC-687F-6DAA-BEE9441ED4AB}"/>
          </ac:spMkLst>
        </pc:spChg>
        <pc:spChg chg="mod topLvl">
          <ac:chgData name="YOLANDA ALIAGA MAZAS" userId="1d5ad5113364242e" providerId="LiveId" clId="{B00834A7-C719-45E8-A524-EE06DA64D55F}" dt="2023-11-04T18:37:44.289" v="21467" actId="165"/>
          <ac:spMkLst>
            <pc:docMk/>
            <pc:sldMk cId="1448057637" sldId="566"/>
            <ac:spMk id="27" creationId="{635361D7-5FC8-3AE7-6CFB-6C7775ADCEC6}"/>
          </ac:spMkLst>
        </pc:spChg>
        <pc:spChg chg="mod topLvl">
          <ac:chgData name="YOLANDA ALIAGA MAZAS" userId="1d5ad5113364242e" providerId="LiveId" clId="{B00834A7-C719-45E8-A524-EE06DA64D55F}" dt="2023-11-04T18:37:44.289" v="21467" actId="165"/>
          <ac:spMkLst>
            <pc:docMk/>
            <pc:sldMk cId="1448057637" sldId="566"/>
            <ac:spMk id="28" creationId="{F76AA875-6E53-72D6-7F67-5EDDAA44DBFE}"/>
          </ac:spMkLst>
        </pc:spChg>
        <pc:spChg chg="mod topLvl">
          <ac:chgData name="YOLANDA ALIAGA MAZAS" userId="1d5ad5113364242e" providerId="LiveId" clId="{B00834A7-C719-45E8-A524-EE06DA64D55F}" dt="2023-11-04T18:37:44.289" v="21467" actId="165"/>
          <ac:spMkLst>
            <pc:docMk/>
            <pc:sldMk cId="1448057637" sldId="566"/>
            <ac:spMk id="29" creationId="{A12C0F9C-139A-3276-DA6A-2CFF4F71B044}"/>
          </ac:spMkLst>
        </pc:spChg>
        <pc:spChg chg="del mod topLvl">
          <ac:chgData name="YOLANDA ALIAGA MAZAS" userId="1d5ad5113364242e" providerId="LiveId" clId="{B00834A7-C719-45E8-A524-EE06DA64D55F}" dt="2023-11-04T18:38:26.233" v="21473" actId="21"/>
          <ac:spMkLst>
            <pc:docMk/>
            <pc:sldMk cId="1448057637" sldId="566"/>
            <ac:spMk id="30" creationId="{4432FF4B-A56D-2500-F8F8-3E5F4595B50E}"/>
          </ac:spMkLst>
        </pc:spChg>
        <pc:spChg chg="del mod topLvl">
          <ac:chgData name="YOLANDA ALIAGA MAZAS" userId="1d5ad5113364242e" providerId="LiveId" clId="{B00834A7-C719-45E8-A524-EE06DA64D55F}" dt="2023-11-04T18:38:33.678" v="21477" actId="21"/>
          <ac:spMkLst>
            <pc:docMk/>
            <pc:sldMk cId="1448057637" sldId="566"/>
            <ac:spMk id="31" creationId="{CDD07AB5-6C42-E116-4BDE-980F7CA1F07A}"/>
          </ac:spMkLst>
        </pc:spChg>
        <pc:spChg chg="mod topLvl">
          <ac:chgData name="YOLANDA ALIAGA MAZAS" userId="1d5ad5113364242e" providerId="LiveId" clId="{B00834A7-C719-45E8-A524-EE06DA64D55F}" dt="2023-11-04T18:38:37.830" v="21478" actId="1076"/>
          <ac:spMkLst>
            <pc:docMk/>
            <pc:sldMk cId="1448057637" sldId="566"/>
            <ac:spMk id="32" creationId="{24ADB419-64D9-753D-6C13-501270F7C057}"/>
          </ac:spMkLst>
        </pc:spChg>
        <pc:spChg chg="del mod topLvl">
          <ac:chgData name="YOLANDA ALIAGA MAZAS" userId="1d5ad5113364242e" providerId="LiveId" clId="{B00834A7-C719-45E8-A524-EE06DA64D55F}" dt="2023-11-04T18:38:55.971" v="21502" actId="21"/>
          <ac:spMkLst>
            <pc:docMk/>
            <pc:sldMk cId="1448057637" sldId="566"/>
            <ac:spMk id="33" creationId="{9820D3CD-DE97-8D93-851F-D17409FFA5AA}"/>
          </ac:spMkLst>
        </pc:spChg>
        <pc:spChg chg="del mod topLvl">
          <ac:chgData name="YOLANDA ALIAGA MAZAS" userId="1d5ad5113364242e" providerId="LiveId" clId="{B00834A7-C719-45E8-A524-EE06DA64D55F}" dt="2023-11-04T18:39:02.755" v="21504" actId="21"/>
          <ac:spMkLst>
            <pc:docMk/>
            <pc:sldMk cId="1448057637" sldId="566"/>
            <ac:spMk id="34" creationId="{0A08097F-34CE-B245-0D39-14DB895E215E}"/>
          </ac:spMkLst>
        </pc:spChg>
        <pc:spChg chg="del mod topLvl">
          <ac:chgData name="YOLANDA ALIAGA MAZAS" userId="1d5ad5113364242e" providerId="LiveId" clId="{B00834A7-C719-45E8-A524-EE06DA64D55F}" dt="2023-11-04T18:38:59.197" v="21503" actId="21"/>
          <ac:spMkLst>
            <pc:docMk/>
            <pc:sldMk cId="1448057637" sldId="566"/>
            <ac:spMk id="35" creationId="{2DEF9701-52AC-CC3C-9516-0A116917C07C}"/>
          </ac:spMkLst>
        </pc:spChg>
        <pc:spChg chg="del mod topLvl">
          <ac:chgData name="YOLANDA ALIAGA MAZAS" userId="1d5ad5113364242e" providerId="LiveId" clId="{B00834A7-C719-45E8-A524-EE06DA64D55F}" dt="2023-11-04T18:39:14.476" v="21507" actId="21"/>
          <ac:spMkLst>
            <pc:docMk/>
            <pc:sldMk cId="1448057637" sldId="566"/>
            <ac:spMk id="36" creationId="{410EDEB1-6CFE-D1DB-6F29-7AFA6ACAA894}"/>
          </ac:spMkLst>
        </pc:spChg>
        <pc:spChg chg="mod topLvl">
          <ac:chgData name="YOLANDA ALIAGA MAZAS" userId="1d5ad5113364242e" providerId="LiveId" clId="{B00834A7-C719-45E8-A524-EE06DA64D55F}" dt="2023-11-04T18:39:23.521" v="21509" actId="115"/>
          <ac:spMkLst>
            <pc:docMk/>
            <pc:sldMk cId="1448057637" sldId="566"/>
            <ac:spMk id="37" creationId="{8B5E1E7A-3DE9-DF29-5F47-07213D996178}"/>
          </ac:spMkLst>
        </pc:spChg>
        <pc:spChg chg="del mod topLvl">
          <ac:chgData name="YOLANDA ALIAGA MAZAS" userId="1d5ad5113364242e" providerId="LiveId" clId="{B00834A7-C719-45E8-A524-EE06DA64D55F}" dt="2023-11-04T18:39:09.331" v="21506" actId="21"/>
          <ac:spMkLst>
            <pc:docMk/>
            <pc:sldMk cId="1448057637" sldId="566"/>
            <ac:spMk id="38" creationId="{E376F9B4-8EA2-4D95-DB42-9FE3C06E7511}"/>
          </ac:spMkLst>
        </pc:spChg>
        <pc:spChg chg="mod topLvl">
          <ac:chgData name="YOLANDA ALIAGA MAZAS" userId="1d5ad5113364242e" providerId="LiveId" clId="{B00834A7-C719-45E8-A524-EE06DA64D55F}" dt="2023-11-04T18:37:44.289" v="21467" actId="165"/>
          <ac:spMkLst>
            <pc:docMk/>
            <pc:sldMk cId="1448057637" sldId="566"/>
            <ac:spMk id="39" creationId="{C663C8FC-ACD0-BFF6-F1FF-573CFEC1981F}"/>
          </ac:spMkLst>
        </pc:spChg>
        <pc:spChg chg="mod topLvl">
          <ac:chgData name="YOLANDA ALIAGA MAZAS" userId="1d5ad5113364242e" providerId="LiveId" clId="{B00834A7-C719-45E8-A524-EE06DA64D55F}" dt="2023-11-04T18:37:44.289" v="21467" actId="165"/>
          <ac:spMkLst>
            <pc:docMk/>
            <pc:sldMk cId="1448057637" sldId="566"/>
            <ac:spMk id="40" creationId="{FA88AB1C-25F1-6A5C-0B99-9C6EB0EEFF0C}"/>
          </ac:spMkLst>
        </pc:spChg>
        <pc:spChg chg="del mod topLvl">
          <ac:chgData name="YOLANDA ALIAGA MAZAS" userId="1d5ad5113364242e" providerId="LiveId" clId="{B00834A7-C719-45E8-A524-EE06DA64D55F}" dt="2023-11-04T18:40:40.695" v="21588" actId="21"/>
          <ac:spMkLst>
            <pc:docMk/>
            <pc:sldMk cId="1448057637" sldId="566"/>
            <ac:spMk id="41" creationId="{75712010-4BCE-C351-6EB1-4CC3D1D01C00}"/>
          </ac:spMkLst>
        </pc:spChg>
        <pc:spChg chg="del mod topLvl">
          <ac:chgData name="YOLANDA ALIAGA MAZAS" userId="1d5ad5113364242e" providerId="LiveId" clId="{B00834A7-C719-45E8-A524-EE06DA64D55F}" dt="2023-11-04T18:40:28.698" v="21584" actId="21"/>
          <ac:spMkLst>
            <pc:docMk/>
            <pc:sldMk cId="1448057637" sldId="566"/>
            <ac:spMk id="42" creationId="{FA1827D6-5225-EB13-F858-F6D7EA4B7BEB}"/>
          </ac:spMkLst>
        </pc:spChg>
        <pc:spChg chg="del mod topLvl">
          <ac:chgData name="YOLANDA ALIAGA MAZAS" userId="1d5ad5113364242e" providerId="LiveId" clId="{B00834A7-C719-45E8-A524-EE06DA64D55F}" dt="2023-11-04T18:40:51.409" v="21591" actId="21"/>
          <ac:spMkLst>
            <pc:docMk/>
            <pc:sldMk cId="1448057637" sldId="566"/>
            <ac:spMk id="43" creationId="{DC927B6D-44F2-59AF-04C4-645594F4F9CE}"/>
          </ac:spMkLst>
        </pc:spChg>
        <pc:spChg chg="del mod topLvl">
          <ac:chgData name="YOLANDA ALIAGA MAZAS" userId="1d5ad5113364242e" providerId="LiveId" clId="{B00834A7-C719-45E8-A524-EE06DA64D55F}" dt="2023-11-04T18:40:53.775" v="21592" actId="21"/>
          <ac:spMkLst>
            <pc:docMk/>
            <pc:sldMk cId="1448057637" sldId="566"/>
            <ac:spMk id="44" creationId="{A6E41C05-179B-A97F-DA17-F6B063D1FD40}"/>
          </ac:spMkLst>
        </pc:spChg>
        <pc:spChg chg="del mod topLvl">
          <ac:chgData name="YOLANDA ALIAGA MAZAS" userId="1d5ad5113364242e" providerId="LiveId" clId="{B00834A7-C719-45E8-A524-EE06DA64D55F}" dt="2023-11-04T18:40:33.312" v="21586" actId="21"/>
          <ac:spMkLst>
            <pc:docMk/>
            <pc:sldMk cId="1448057637" sldId="566"/>
            <ac:spMk id="45" creationId="{E191E65C-86B7-C64B-9542-E977B1C0FFC3}"/>
          </ac:spMkLst>
        </pc:spChg>
        <pc:spChg chg="mod topLvl">
          <ac:chgData name="YOLANDA ALIAGA MAZAS" userId="1d5ad5113364242e" providerId="LiveId" clId="{B00834A7-C719-45E8-A524-EE06DA64D55F}" dt="2023-11-04T18:44:55.999" v="21688" actId="113"/>
          <ac:spMkLst>
            <pc:docMk/>
            <pc:sldMk cId="1448057637" sldId="566"/>
            <ac:spMk id="46" creationId="{D2B48A04-B9F5-B987-8951-48DB927C6355}"/>
          </ac:spMkLst>
        </pc:spChg>
        <pc:spChg chg="mod topLvl">
          <ac:chgData name="YOLANDA ALIAGA MAZAS" userId="1d5ad5113364242e" providerId="LiveId" clId="{B00834A7-C719-45E8-A524-EE06DA64D55F}" dt="2023-11-04T18:46:36.697" v="21698" actId="122"/>
          <ac:spMkLst>
            <pc:docMk/>
            <pc:sldMk cId="1448057637" sldId="566"/>
            <ac:spMk id="47" creationId="{BABE5BF5-88C8-AC91-E19F-93461FA74913}"/>
          </ac:spMkLst>
        </pc:spChg>
        <pc:spChg chg="del mod topLvl">
          <ac:chgData name="YOLANDA ALIAGA MAZAS" userId="1d5ad5113364242e" providerId="LiveId" clId="{B00834A7-C719-45E8-A524-EE06DA64D55F}" dt="2023-11-04T18:40:26.155" v="21583" actId="21"/>
          <ac:spMkLst>
            <pc:docMk/>
            <pc:sldMk cId="1448057637" sldId="566"/>
            <ac:spMk id="48" creationId="{B60185C4-E4BE-9DBE-E34D-9A2A92E011A4}"/>
          </ac:spMkLst>
        </pc:spChg>
        <pc:spChg chg="del mod topLvl">
          <ac:chgData name="YOLANDA ALIAGA MAZAS" userId="1d5ad5113364242e" providerId="LiveId" clId="{B00834A7-C719-45E8-A524-EE06DA64D55F}" dt="2023-11-04T18:39:57.444" v="21577" actId="21"/>
          <ac:spMkLst>
            <pc:docMk/>
            <pc:sldMk cId="1448057637" sldId="566"/>
            <ac:spMk id="49" creationId="{8117DAA4-B3EA-5D74-8238-684A8486E0A1}"/>
          </ac:spMkLst>
        </pc:spChg>
        <pc:spChg chg="del mod topLvl">
          <ac:chgData name="YOLANDA ALIAGA MAZAS" userId="1d5ad5113364242e" providerId="LiveId" clId="{B00834A7-C719-45E8-A524-EE06DA64D55F}" dt="2023-11-04T18:40:31.125" v="21585" actId="21"/>
          <ac:spMkLst>
            <pc:docMk/>
            <pc:sldMk cId="1448057637" sldId="566"/>
            <ac:spMk id="50" creationId="{578563C6-C518-3B4C-B360-6942A8493B1E}"/>
          </ac:spMkLst>
        </pc:spChg>
        <pc:spChg chg="del mod topLvl">
          <ac:chgData name="YOLANDA ALIAGA MAZAS" userId="1d5ad5113364242e" providerId="LiveId" clId="{B00834A7-C719-45E8-A524-EE06DA64D55F}" dt="2023-11-04T18:40:45.778" v="21589" actId="21"/>
          <ac:spMkLst>
            <pc:docMk/>
            <pc:sldMk cId="1448057637" sldId="566"/>
            <ac:spMk id="51" creationId="{312CE9F6-3887-8E9E-F0DE-E21D0F55B6FB}"/>
          </ac:spMkLst>
        </pc:spChg>
        <pc:spChg chg="del mod topLvl">
          <ac:chgData name="YOLANDA ALIAGA MAZAS" userId="1d5ad5113364242e" providerId="LiveId" clId="{B00834A7-C719-45E8-A524-EE06DA64D55F}" dt="2023-11-04T18:40:49.021" v="21590" actId="21"/>
          <ac:spMkLst>
            <pc:docMk/>
            <pc:sldMk cId="1448057637" sldId="566"/>
            <ac:spMk id="52" creationId="{336469D7-01F7-3873-2874-D91A81DF7C4E}"/>
          </ac:spMkLst>
        </pc:spChg>
        <pc:spChg chg="del mod topLvl">
          <ac:chgData name="YOLANDA ALIAGA MAZAS" userId="1d5ad5113364242e" providerId="LiveId" clId="{B00834A7-C719-45E8-A524-EE06DA64D55F}" dt="2023-11-04T18:40:07.612" v="21578" actId="21"/>
          <ac:spMkLst>
            <pc:docMk/>
            <pc:sldMk cId="1448057637" sldId="566"/>
            <ac:spMk id="53" creationId="{9B0C26C2-D936-68C3-0325-1FC7808D1122}"/>
          </ac:spMkLst>
        </pc:spChg>
        <pc:spChg chg="mod topLvl">
          <ac:chgData name="YOLANDA ALIAGA MAZAS" userId="1d5ad5113364242e" providerId="LiveId" clId="{B00834A7-C719-45E8-A524-EE06DA64D55F}" dt="2023-11-04T18:44:50.268" v="21686" actId="113"/>
          <ac:spMkLst>
            <pc:docMk/>
            <pc:sldMk cId="1448057637" sldId="566"/>
            <ac:spMk id="54" creationId="{F9A9F0C7-37D9-BCF1-C7EE-5D59B9E801FF}"/>
          </ac:spMkLst>
        </pc:spChg>
        <pc:spChg chg="mod topLvl">
          <ac:chgData name="YOLANDA ALIAGA MAZAS" userId="1d5ad5113364242e" providerId="LiveId" clId="{B00834A7-C719-45E8-A524-EE06DA64D55F}" dt="2023-11-04T18:41:42.699" v="21617" actId="122"/>
          <ac:spMkLst>
            <pc:docMk/>
            <pc:sldMk cId="1448057637" sldId="566"/>
            <ac:spMk id="55" creationId="{9CF07FC2-866E-B763-B551-65FD267157E5}"/>
          </ac:spMkLst>
        </pc:spChg>
        <pc:spChg chg="del mod topLvl">
          <ac:chgData name="YOLANDA ALIAGA MAZAS" userId="1d5ad5113364242e" providerId="LiveId" clId="{B00834A7-C719-45E8-A524-EE06DA64D55F}" dt="2023-11-04T18:41:38.018" v="21615" actId="21"/>
          <ac:spMkLst>
            <pc:docMk/>
            <pc:sldMk cId="1448057637" sldId="566"/>
            <ac:spMk id="56" creationId="{1D99EF34-07E6-FACA-57BA-32E6CB13D3BA}"/>
          </ac:spMkLst>
        </pc:spChg>
        <pc:spChg chg="add del mod topLvl">
          <ac:chgData name="YOLANDA ALIAGA MAZAS" userId="1d5ad5113364242e" providerId="LiveId" clId="{B00834A7-C719-45E8-A524-EE06DA64D55F}" dt="2023-11-05T16:49:24.895" v="24275" actId="21"/>
          <ac:spMkLst>
            <pc:docMk/>
            <pc:sldMk cId="1448057637" sldId="566"/>
            <ac:spMk id="57" creationId="{1CA8F330-7905-2195-4C7A-D8C33FFBD1A1}"/>
          </ac:spMkLst>
        </pc:spChg>
        <pc:spChg chg="del mod topLvl">
          <ac:chgData name="YOLANDA ALIAGA MAZAS" userId="1d5ad5113364242e" providerId="LiveId" clId="{B00834A7-C719-45E8-A524-EE06DA64D55F}" dt="2023-11-04T18:42:11.722" v="21666" actId="21"/>
          <ac:spMkLst>
            <pc:docMk/>
            <pc:sldMk cId="1448057637" sldId="566"/>
            <ac:spMk id="58" creationId="{C2AD02B8-1AB2-9B20-2EFE-C7D05C402522}"/>
          </ac:spMkLst>
        </pc:spChg>
        <pc:grpChg chg="mod">
          <ac:chgData name="YOLANDA ALIAGA MAZAS" userId="1d5ad5113364242e" providerId="LiveId" clId="{B00834A7-C719-45E8-A524-EE06DA64D55F}" dt="2023-11-04T18:37:19.221" v="21466" actId="338"/>
          <ac:grpSpMkLst>
            <pc:docMk/>
            <pc:sldMk cId="1448057637" sldId="566"/>
            <ac:grpSpMk id="1" creationId="{00000000-0000-0000-0000-000000000000}"/>
          </ac:grpSpMkLst>
        </pc:grpChg>
        <pc:grpChg chg="del mod">
          <ac:chgData name="YOLANDA ALIAGA MAZAS" userId="1d5ad5113364242e" providerId="LiveId" clId="{B00834A7-C719-45E8-A524-EE06DA64D55F}" dt="2023-11-04T18:37:44.289" v="21467" actId="165"/>
          <ac:grpSpMkLst>
            <pc:docMk/>
            <pc:sldMk cId="1448057637" sldId="566"/>
            <ac:grpSpMk id="3" creationId="{F1A68259-E6C3-1DEF-6068-5654B31D023E}"/>
          </ac:grpSpMkLst>
        </pc:grpChg>
        <pc:graphicFrameChg chg="add del mod modGraphic">
          <ac:chgData name="YOLANDA ALIAGA MAZAS" userId="1d5ad5113364242e" providerId="LiveId" clId="{B00834A7-C719-45E8-A524-EE06DA64D55F}" dt="2023-11-04T18:34:58.307" v="21464" actId="21"/>
          <ac:graphicFrameMkLst>
            <pc:docMk/>
            <pc:sldMk cId="1448057637" sldId="566"/>
            <ac:graphicFrameMk id="4" creationId="{E28805C5-783E-F187-05A6-B81299001B47}"/>
          </ac:graphicFrameMkLst>
        </pc:graphicFrameChg>
        <pc:graphicFrameChg chg="add mod modGraphic">
          <ac:chgData name="YOLANDA ALIAGA MAZAS" userId="1d5ad5113364242e" providerId="LiveId" clId="{B00834A7-C719-45E8-A524-EE06DA64D55F}" dt="2023-11-04T18:37:19.221" v="21466" actId="338"/>
          <ac:graphicFrameMkLst>
            <pc:docMk/>
            <pc:sldMk cId="1448057637" sldId="566"/>
            <ac:graphicFrameMk id="11" creationId="{4B9E2304-A009-A7A2-596E-B9201BBCCDDF}"/>
          </ac:graphicFrameMkLst>
        </pc:graphicFrameChg>
        <pc:picChg chg="del mod">
          <ac:chgData name="YOLANDA ALIAGA MAZAS" userId="1d5ad5113364242e" providerId="LiveId" clId="{B00834A7-C719-45E8-A524-EE06DA64D55F}" dt="2023-11-04T18:37:19.221" v="21466" actId="338"/>
          <ac:picMkLst>
            <pc:docMk/>
            <pc:sldMk cId="1448057637" sldId="566"/>
            <ac:picMk id="2" creationId="{727C3A1D-5A18-401F-3391-2DC3C6951F31}"/>
          </ac:picMkLst>
        </pc:picChg>
        <pc:picChg chg="add del">
          <ac:chgData name="YOLANDA ALIAGA MAZAS" userId="1d5ad5113364242e" providerId="LiveId" clId="{B00834A7-C719-45E8-A524-EE06DA64D55F}" dt="2023-11-05T16:48:08.925" v="24238" actId="22"/>
          <ac:picMkLst>
            <pc:docMk/>
            <pc:sldMk cId="1448057637" sldId="566"/>
            <ac:picMk id="3" creationId="{44B997E9-28A8-C978-31F5-13CFD2816874}"/>
          </ac:picMkLst>
        </pc:picChg>
        <pc:picChg chg="add del mod">
          <ac:chgData name="YOLANDA ALIAGA MAZAS" userId="1d5ad5113364242e" providerId="LiveId" clId="{B00834A7-C719-45E8-A524-EE06DA64D55F}" dt="2023-11-04T18:37:19.221" v="21466" actId="338"/>
          <ac:picMkLst>
            <pc:docMk/>
            <pc:sldMk cId="1448057637" sldId="566"/>
            <ac:picMk id="5" creationId="{6C517DE4-79A5-985C-EAE9-D06E50C87CAC}"/>
          </ac:picMkLst>
        </pc:picChg>
        <pc:picChg chg="add del mod">
          <ac:chgData name="YOLANDA ALIAGA MAZAS" userId="1d5ad5113364242e" providerId="LiveId" clId="{B00834A7-C719-45E8-A524-EE06DA64D55F}" dt="2023-11-04T18:37:19.221" v="21466" actId="338"/>
          <ac:picMkLst>
            <pc:docMk/>
            <pc:sldMk cId="1448057637" sldId="566"/>
            <ac:picMk id="6" creationId="{849F7E1F-9D83-8748-F2BF-7E0E509B3EAA}"/>
          </ac:picMkLst>
        </pc:picChg>
        <pc:picChg chg="add del mod">
          <ac:chgData name="YOLANDA ALIAGA MAZAS" userId="1d5ad5113364242e" providerId="LiveId" clId="{B00834A7-C719-45E8-A524-EE06DA64D55F}" dt="2023-11-01T10:17:19.342" v="9776" actId="21"/>
          <ac:picMkLst>
            <pc:docMk/>
            <pc:sldMk cId="1448057637" sldId="566"/>
            <ac:picMk id="9" creationId="{115BE635-467B-DEE7-9C71-7AB5168500CF}"/>
          </ac:picMkLst>
        </pc:picChg>
        <pc:picChg chg="add del mod modCrop">
          <ac:chgData name="YOLANDA ALIAGA MAZAS" userId="1d5ad5113364242e" providerId="LiveId" clId="{B00834A7-C719-45E8-A524-EE06DA64D55F}" dt="2023-11-01T10:17:21.604" v="9777" actId="21"/>
          <ac:picMkLst>
            <pc:docMk/>
            <pc:sldMk cId="1448057637" sldId="566"/>
            <ac:picMk id="10" creationId="{9BE58D8C-D9A0-A7BC-88B8-BB195BB0A295}"/>
          </ac:picMkLst>
        </pc:picChg>
      </pc:sldChg>
      <pc:sldChg chg="new del">
        <pc:chgData name="YOLANDA ALIAGA MAZAS" userId="1d5ad5113364242e" providerId="LiveId" clId="{B00834A7-C719-45E8-A524-EE06DA64D55F}" dt="2023-11-01T09:40:00.181" v="9130" actId="2696"/>
        <pc:sldMkLst>
          <pc:docMk/>
          <pc:sldMk cId="3591367554" sldId="566"/>
        </pc:sldMkLst>
      </pc:sldChg>
      <pc:sldChg chg="addSp delSp modSp new del mod">
        <pc:chgData name="YOLANDA ALIAGA MAZAS" userId="1d5ad5113364242e" providerId="LiveId" clId="{B00834A7-C719-45E8-A524-EE06DA64D55F}" dt="2023-11-04T17:21:23.432" v="20769" actId="2696"/>
        <pc:sldMkLst>
          <pc:docMk/>
          <pc:sldMk cId="760495932" sldId="567"/>
        </pc:sldMkLst>
        <pc:spChg chg="del">
          <ac:chgData name="YOLANDA ALIAGA MAZAS" userId="1d5ad5113364242e" providerId="LiveId" clId="{B00834A7-C719-45E8-A524-EE06DA64D55F}" dt="2023-11-01T10:55:03.503" v="10298" actId="21"/>
          <ac:spMkLst>
            <pc:docMk/>
            <pc:sldMk cId="760495932" sldId="567"/>
            <ac:spMk id="2" creationId="{9D7D5638-62A3-62EA-4A5A-7784F37B6BB3}"/>
          </ac:spMkLst>
        </pc:spChg>
        <pc:spChg chg="del">
          <ac:chgData name="YOLANDA ALIAGA MAZAS" userId="1d5ad5113364242e" providerId="LiveId" clId="{B00834A7-C719-45E8-A524-EE06DA64D55F}" dt="2023-11-01T10:55:08.254" v="10300" actId="21"/>
          <ac:spMkLst>
            <pc:docMk/>
            <pc:sldMk cId="760495932" sldId="567"/>
            <ac:spMk id="3" creationId="{33A56EAA-0414-0C56-4DD4-AC16242CD1F3}"/>
          </ac:spMkLst>
        </pc:spChg>
        <pc:spChg chg="add mod">
          <ac:chgData name="YOLANDA ALIAGA MAZAS" userId="1d5ad5113364242e" providerId="LiveId" clId="{B00834A7-C719-45E8-A524-EE06DA64D55F}" dt="2023-11-01T10:56:01.122" v="10354" actId="1076"/>
          <ac:spMkLst>
            <pc:docMk/>
            <pc:sldMk cId="760495932" sldId="567"/>
            <ac:spMk id="4" creationId="{E8E59B57-7CB7-342A-4BB8-4F91B71BB6ED}"/>
          </ac:spMkLst>
        </pc:spChg>
        <pc:spChg chg="add mod">
          <ac:chgData name="YOLANDA ALIAGA MAZAS" userId="1d5ad5113364242e" providerId="LiveId" clId="{B00834A7-C719-45E8-A524-EE06DA64D55F}" dt="2023-11-01T10:56:02.890" v="10355" actId="1076"/>
          <ac:spMkLst>
            <pc:docMk/>
            <pc:sldMk cId="760495932" sldId="567"/>
            <ac:spMk id="5" creationId="{783751F9-F2FC-212A-77A3-BE8E8BD8E21E}"/>
          </ac:spMkLst>
        </pc:spChg>
        <pc:picChg chg="add mod">
          <ac:chgData name="YOLANDA ALIAGA MAZAS" userId="1d5ad5113364242e" providerId="LiveId" clId="{B00834A7-C719-45E8-A524-EE06DA64D55F}" dt="2023-11-01T10:57:21.511" v="10390" actId="1076"/>
          <ac:picMkLst>
            <pc:docMk/>
            <pc:sldMk cId="760495932" sldId="567"/>
            <ac:picMk id="6" creationId="{2C914C1B-50D8-04AA-B08C-80C490271A28}"/>
          </ac:picMkLst>
        </pc:picChg>
        <pc:picChg chg="add mod">
          <ac:chgData name="YOLANDA ALIAGA MAZAS" userId="1d5ad5113364242e" providerId="LiveId" clId="{B00834A7-C719-45E8-A524-EE06DA64D55F}" dt="2023-11-01T10:57:18.769" v="10389" actId="1076"/>
          <ac:picMkLst>
            <pc:docMk/>
            <pc:sldMk cId="760495932" sldId="567"/>
            <ac:picMk id="7" creationId="{72E52980-4E5C-FAA3-69B3-91E8C91B7DA2}"/>
          </ac:picMkLst>
        </pc:picChg>
        <pc:picChg chg="add mod">
          <ac:chgData name="YOLANDA ALIAGA MAZAS" userId="1d5ad5113364242e" providerId="LiveId" clId="{B00834A7-C719-45E8-A524-EE06DA64D55F}" dt="2023-11-01T10:57:22.522" v="10391" actId="1076"/>
          <ac:picMkLst>
            <pc:docMk/>
            <pc:sldMk cId="760495932" sldId="567"/>
            <ac:picMk id="8" creationId="{6E380256-7D7B-6B7D-D8E4-0FADD51ECC05}"/>
          </ac:picMkLst>
        </pc:picChg>
        <pc:picChg chg="add mod">
          <ac:chgData name="YOLANDA ALIAGA MAZAS" userId="1d5ad5113364242e" providerId="LiveId" clId="{B00834A7-C719-45E8-A524-EE06DA64D55F}" dt="2023-11-01T10:57:16.587" v="10388" actId="1076"/>
          <ac:picMkLst>
            <pc:docMk/>
            <pc:sldMk cId="760495932" sldId="567"/>
            <ac:picMk id="9" creationId="{C1C60123-A824-80E3-01DF-ED8D8E9C1F9D}"/>
          </ac:picMkLst>
        </pc:picChg>
      </pc:sldChg>
      <pc:sldChg chg="addSp modSp add mod ord setBg modAnim replTag">
        <pc:chgData name="YOLANDA ALIAGA MAZAS" userId="1d5ad5113364242e" providerId="LiveId" clId="{B00834A7-C719-45E8-A524-EE06DA64D55F}" dt="2023-11-11T09:36:50.406" v="27209"/>
        <pc:sldMkLst>
          <pc:docMk/>
          <pc:sldMk cId="1146697752" sldId="568"/>
        </pc:sldMkLst>
        <pc:spChg chg="add mod replST">
          <ac:chgData name="YOLANDA ALIAGA MAZAS" userId="1d5ad5113364242e" providerId="LiveId" clId="{B00834A7-C719-45E8-A524-EE06DA64D55F}" dt="2023-11-11T09:36:50.406" v="27209"/>
          <ac:spMkLst>
            <pc:docMk/>
            <pc:sldMk cId="1146697752" sldId="568"/>
            <ac:spMk id="6" creationId="{B43A7BE6-2471-AE93-636A-CD38F4CD1469}"/>
          </ac:spMkLst>
        </pc:spChg>
        <pc:spChg chg="add mod replST">
          <ac:chgData name="YOLANDA ALIAGA MAZAS" userId="1d5ad5113364242e" providerId="LiveId" clId="{B00834A7-C719-45E8-A524-EE06DA64D55F}" dt="2023-11-01T11:10:27.214" v="10523"/>
          <ac:spMkLst>
            <pc:docMk/>
            <pc:sldMk cId="1146697752" sldId="568"/>
            <ac:spMk id="7" creationId="{D4ACF05E-538D-F353-E012-9796530AFAD6}"/>
          </ac:spMkLst>
        </pc:spChg>
        <pc:picChg chg="add mod replST">
          <ac:chgData name="YOLANDA ALIAGA MAZAS" userId="1d5ad5113364242e" providerId="LiveId" clId="{B00834A7-C719-45E8-A524-EE06DA64D55F}" dt="2023-11-01T11:10:27.139" v="10500"/>
          <ac:picMkLst>
            <pc:docMk/>
            <pc:sldMk cId="1146697752" sldId="568"/>
            <ac:picMk id="3" creationId="{E3C5635F-CD03-C6B6-5E48-1ECA221E5F8F}"/>
          </ac:picMkLst>
        </pc:picChg>
        <pc:picChg chg="add mod replST">
          <ac:chgData name="YOLANDA ALIAGA MAZAS" userId="1d5ad5113364242e" providerId="LiveId" clId="{B00834A7-C719-45E8-A524-EE06DA64D55F}" dt="2023-11-01T11:10:27.184" v="10504"/>
          <ac:picMkLst>
            <pc:docMk/>
            <pc:sldMk cId="1146697752" sldId="568"/>
            <ac:picMk id="5" creationId="{4235693D-24FC-8729-55B0-51CFBDFCC84D}"/>
          </ac:picMkLst>
        </pc:picChg>
      </pc:sldChg>
      <pc:sldChg chg="new del">
        <pc:chgData name="YOLANDA ALIAGA MAZAS" userId="1d5ad5113364242e" providerId="LiveId" clId="{B00834A7-C719-45E8-A524-EE06DA64D55F}" dt="2023-11-01T11:08:21.384" v="10490" actId="2696"/>
        <pc:sldMkLst>
          <pc:docMk/>
          <pc:sldMk cId="3949059256" sldId="568"/>
        </pc:sldMkLst>
      </pc:sldChg>
      <pc:sldChg chg="addSp delSp modSp new del mod modAnim">
        <pc:chgData name="YOLANDA ALIAGA MAZAS" userId="1d5ad5113364242e" providerId="LiveId" clId="{B00834A7-C719-45E8-A524-EE06DA64D55F}" dt="2023-11-01T11:36:37.612" v="11455" actId="2696"/>
        <pc:sldMkLst>
          <pc:docMk/>
          <pc:sldMk cId="2321420203" sldId="569"/>
        </pc:sldMkLst>
        <pc:spChg chg="del">
          <ac:chgData name="YOLANDA ALIAGA MAZAS" userId="1d5ad5113364242e" providerId="LiveId" clId="{B00834A7-C719-45E8-A524-EE06DA64D55F}" dt="2023-11-01T11:11:27.568" v="10541" actId="21"/>
          <ac:spMkLst>
            <pc:docMk/>
            <pc:sldMk cId="2321420203" sldId="569"/>
            <ac:spMk id="2" creationId="{16D1AEF6-9AFF-36B9-5E46-EA4F503B171F}"/>
          </ac:spMkLst>
        </pc:spChg>
        <pc:spChg chg="del">
          <ac:chgData name="YOLANDA ALIAGA MAZAS" userId="1d5ad5113364242e" providerId="LiveId" clId="{B00834A7-C719-45E8-A524-EE06DA64D55F}" dt="2023-11-01T11:11:30.230" v="10542" actId="21"/>
          <ac:spMkLst>
            <pc:docMk/>
            <pc:sldMk cId="2321420203" sldId="569"/>
            <ac:spMk id="3" creationId="{0C4723A7-2D66-B389-C715-F8567BC1DEFD}"/>
          </ac:spMkLst>
        </pc:spChg>
        <pc:spChg chg="add del mod">
          <ac:chgData name="YOLANDA ALIAGA MAZAS" userId="1d5ad5113364242e" providerId="LiveId" clId="{B00834A7-C719-45E8-A524-EE06DA64D55F}" dt="2023-11-01T11:11:37.818" v="10544" actId="21"/>
          <ac:spMkLst>
            <pc:docMk/>
            <pc:sldMk cId="2321420203" sldId="569"/>
            <ac:spMk id="4" creationId="{C5571B3C-630D-7A79-3D15-7C2D860F251A}"/>
          </ac:spMkLst>
        </pc:spChg>
        <pc:spChg chg="add del mod">
          <ac:chgData name="YOLANDA ALIAGA MAZAS" userId="1d5ad5113364242e" providerId="LiveId" clId="{B00834A7-C719-45E8-A524-EE06DA64D55F}" dt="2023-11-01T11:12:52.671" v="10621" actId="21"/>
          <ac:spMkLst>
            <pc:docMk/>
            <pc:sldMk cId="2321420203" sldId="569"/>
            <ac:spMk id="7" creationId="{BEFDC855-730C-3DAE-4D72-7752AB4E76EB}"/>
          </ac:spMkLst>
        </pc:spChg>
        <pc:graphicFrameChg chg="add del modGraphic">
          <ac:chgData name="YOLANDA ALIAGA MAZAS" userId="1d5ad5113364242e" providerId="LiveId" clId="{B00834A7-C719-45E8-A524-EE06DA64D55F}" dt="2023-11-01T11:12:25.635" v="10577" actId="21"/>
          <ac:graphicFrameMkLst>
            <pc:docMk/>
            <pc:sldMk cId="2321420203" sldId="569"/>
            <ac:graphicFrameMk id="5" creationId="{20BF58BE-925A-3DA3-EFA8-E0EF87F6C006}"/>
          </ac:graphicFrameMkLst>
        </pc:graphicFrameChg>
        <pc:graphicFrameChg chg="add mod modGraphic">
          <ac:chgData name="YOLANDA ALIAGA MAZAS" userId="1d5ad5113364242e" providerId="LiveId" clId="{B00834A7-C719-45E8-A524-EE06DA64D55F}" dt="2023-11-01T11:16:49.273" v="10917" actId="20577"/>
          <ac:graphicFrameMkLst>
            <pc:docMk/>
            <pc:sldMk cId="2321420203" sldId="569"/>
            <ac:graphicFrameMk id="8" creationId="{418B605B-7DA5-528C-5AF4-DCADE549766F}"/>
          </ac:graphicFrameMkLst>
        </pc:graphicFrameChg>
        <pc:picChg chg="add mod">
          <ac:chgData name="YOLANDA ALIAGA MAZAS" userId="1d5ad5113364242e" providerId="LiveId" clId="{B00834A7-C719-45E8-A524-EE06DA64D55F}" dt="2023-11-01T11:12:34.237" v="10579" actId="1076"/>
          <ac:picMkLst>
            <pc:docMk/>
            <pc:sldMk cId="2321420203" sldId="569"/>
            <ac:picMk id="6" creationId="{33B4B983-D6D0-E10A-07EF-E820ACA5D963}"/>
          </ac:picMkLst>
        </pc:picChg>
      </pc:sldChg>
      <pc:sldChg chg="del">
        <pc:chgData name="YOLANDA ALIAGA MAZAS" userId="1d5ad5113364242e" providerId="LiveId" clId="{B00834A7-C719-45E8-A524-EE06DA64D55F}" dt="2023-11-05T08:59:35.805" v="23848" actId="2696"/>
        <pc:sldMkLst>
          <pc:docMk/>
          <pc:sldMk cId="2367595483" sldId="570"/>
        </pc:sldMkLst>
      </pc:sldChg>
      <pc:sldChg chg="addSp delSp modSp new del mod modAnim">
        <pc:chgData name="YOLANDA ALIAGA MAZAS" userId="1d5ad5113364242e" providerId="LiveId" clId="{B00834A7-C719-45E8-A524-EE06DA64D55F}" dt="2023-11-02T17:35:22.099" v="17589" actId="2696"/>
        <pc:sldMkLst>
          <pc:docMk/>
          <pc:sldMk cId="4203807681" sldId="570"/>
        </pc:sldMkLst>
        <pc:spChg chg="del">
          <ac:chgData name="YOLANDA ALIAGA MAZAS" userId="1d5ad5113364242e" providerId="LiveId" clId="{B00834A7-C719-45E8-A524-EE06DA64D55F}" dt="2023-11-01T11:17:06.606" v="10922" actId="21"/>
          <ac:spMkLst>
            <pc:docMk/>
            <pc:sldMk cId="4203807681" sldId="570"/>
            <ac:spMk id="2" creationId="{1F9D3CF3-E444-F372-0F7E-9A223D4B15D3}"/>
          </ac:spMkLst>
        </pc:spChg>
        <pc:spChg chg="del">
          <ac:chgData name="YOLANDA ALIAGA MAZAS" userId="1d5ad5113364242e" providerId="LiveId" clId="{B00834A7-C719-45E8-A524-EE06DA64D55F}" dt="2023-11-01T11:17:08.518" v="10923" actId="21"/>
          <ac:spMkLst>
            <pc:docMk/>
            <pc:sldMk cId="4203807681" sldId="570"/>
            <ac:spMk id="3" creationId="{68D55294-1407-A022-DDD4-407D531D6856}"/>
          </ac:spMkLst>
        </pc:spChg>
        <pc:spChg chg="add mod">
          <ac:chgData name="YOLANDA ALIAGA MAZAS" userId="1d5ad5113364242e" providerId="LiveId" clId="{B00834A7-C719-45E8-A524-EE06DA64D55F}" dt="2023-11-01T11:35:09.447" v="11442" actId="113"/>
          <ac:spMkLst>
            <pc:docMk/>
            <pc:sldMk cId="4203807681" sldId="570"/>
            <ac:spMk id="13" creationId="{AF9BAE47-4075-C116-F4BE-A66068090475}"/>
          </ac:spMkLst>
        </pc:spChg>
        <pc:spChg chg="add del mod">
          <ac:chgData name="YOLANDA ALIAGA MAZAS" userId="1d5ad5113364242e" providerId="LiveId" clId="{B00834A7-C719-45E8-A524-EE06DA64D55F}" dt="2023-11-01T11:26:49.067" v="11321" actId="21"/>
          <ac:spMkLst>
            <pc:docMk/>
            <pc:sldMk cId="4203807681" sldId="570"/>
            <ac:spMk id="14" creationId="{9CD0E542-965A-8194-637D-4BB5818036EB}"/>
          </ac:spMkLst>
        </pc:spChg>
        <pc:spChg chg="add del mod">
          <ac:chgData name="YOLANDA ALIAGA MAZAS" userId="1d5ad5113364242e" providerId="LiveId" clId="{B00834A7-C719-45E8-A524-EE06DA64D55F}" dt="2023-11-01T11:27:15.008" v="11326" actId="21"/>
          <ac:spMkLst>
            <pc:docMk/>
            <pc:sldMk cId="4203807681" sldId="570"/>
            <ac:spMk id="15" creationId="{F9DB6482-4745-F1AF-1A79-C94EFBED3DC5}"/>
          </ac:spMkLst>
        </pc:spChg>
        <pc:spChg chg="add del mod">
          <ac:chgData name="YOLANDA ALIAGA MAZAS" userId="1d5ad5113364242e" providerId="LiveId" clId="{B00834A7-C719-45E8-A524-EE06DA64D55F}" dt="2023-11-01T11:28:05.362" v="11342" actId="21"/>
          <ac:spMkLst>
            <pc:docMk/>
            <pc:sldMk cId="4203807681" sldId="570"/>
            <ac:spMk id="16" creationId="{3FAA607F-4B3A-11F8-88CC-FE02D27B874C}"/>
          </ac:spMkLst>
        </pc:spChg>
        <pc:spChg chg="add mod">
          <ac:chgData name="YOLANDA ALIAGA MAZAS" userId="1d5ad5113364242e" providerId="LiveId" clId="{B00834A7-C719-45E8-A524-EE06DA64D55F}" dt="2023-11-01T11:35:44.382" v="11447" actId="115"/>
          <ac:spMkLst>
            <pc:docMk/>
            <pc:sldMk cId="4203807681" sldId="570"/>
            <ac:spMk id="18" creationId="{A78F297B-0113-3013-9E07-8804AA0ABFBD}"/>
          </ac:spMkLst>
        </pc:spChg>
        <pc:spChg chg="add mod">
          <ac:chgData name="YOLANDA ALIAGA MAZAS" userId="1d5ad5113364242e" providerId="LiveId" clId="{B00834A7-C719-45E8-A524-EE06DA64D55F}" dt="2023-11-01T11:49:17.647" v="11693" actId="122"/>
          <ac:spMkLst>
            <pc:docMk/>
            <pc:sldMk cId="4203807681" sldId="570"/>
            <ac:spMk id="24" creationId="{30363582-DFB2-3373-2820-807D68A4547A}"/>
          </ac:spMkLst>
        </pc:spChg>
        <pc:spChg chg="add mod">
          <ac:chgData name="YOLANDA ALIAGA MAZAS" userId="1d5ad5113364242e" providerId="LiveId" clId="{B00834A7-C719-45E8-A524-EE06DA64D55F}" dt="2023-11-01T11:35:32.859" v="11446" actId="688"/>
          <ac:spMkLst>
            <pc:docMk/>
            <pc:sldMk cId="4203807681" sldId="570"/>
            <ac:spMk id="25" creationId="{23525057-2293-AAA9-4621-649764559128}"/>
          </ac:spMkLst>
        </pc:spChg>
        <pc:spChg chg="add mod">
          <ac:chgData name="YOLANDA ALIAGA MAZAS" userId="1d5ad5113364242e" providerId="LiveId" clId="{B00834A7-C719-45E8-A524-EE06DA64D55F}" dt="2023-11-01T11:52:42.403" v="11695" actId="1076"/>
          <ac:spMkLst>
            <pc:docMk/>
            <pc:sldMk cId="4203807681" sldId="570"/>
            <ac:spMk id="26" creationId="{0D59CB9D-52CE-07E6-CCE3-B274662F0AD0}"/>
          </ac:spMkLst>
        </pc:spChg>
        <pc:spChg chg="add mod">
          <ac:chgData name="YOLANDA ALIAGA MAZAS" userId="1d5ad5113364242e" providerId="LiveId" clId="{B00834A7-C719-45E8-A524-EE06DA64D55F}" dt="2023-11-01T11:42:04.943" v="11487" actId="1076"/>
          <ac:spMkLst>
            <pc:docMk/>
            <pc:sldMk cId="4203807681" sldId="570"/>
            <ac:spMk id="27" creationId="{9EA04F37-D7F0-0E06-3292-16AECE639ACA}"/>
          </ac:spMkLst>
        </pc:spChg>
        <pc:spChg chg="add mod">
          <ac:chgData name="YOLANDA ALIAGA MAZAS" userId="1d5ad5113364242e" providerId="LiveId" clId="{B00834A7-C719-45E8-A524-EE06DA64D55F}" dt="2023-11-01T11:42:02.183" v="11486" actId="1076"/>
          <ac:spMkLst>
            <pc:docMk/>
            <pc:sldMk cId="4203807681" sldId="570"/>
            <ac:spMk id="29" creationId="{90561825-07F1-3D27-63ED-F45E831EDFB3}"/>
          </ac:spMkLst>
        </pc:spChg>
        <pc:spChg chg="add mod">
          <ac:chgData name="YOLANDA ALIAGA MAZAS" userId="1d5ad5113364242e" providerId="LiveId" clId="{B00834A7-C719-45E8-A524-EE06DA64D55F}" dt="2023-11-01T11:33:40.164" v="11432" actId="1076"/>
          <ac:spMkLst>
            <pc:docMk/>
            <pc:sldMk cId="4203807681" sldId="570"/>
            <ac:spMk id="30" creationId="{5ADAE6E3-602C-D14C-CBCB-9A52E2F921F2}"/>
          </ac:spMkLst>
        </pc:spChg>
        <pc:picChg chg="add del mod">
          <ac:chgData name="YOLANDA ALIAGA MAZAS" userId="1d5ad5113364242e" providerId="LiveId" clId="{B00834A7-C719-45E8-A524-EE06DA64D55F}" dt="2023-11-02T17:25:57.404" v="17525" actId="21"/>
          <ac:picMkLst>
            <pc:docMk/>
            <pc:sldMk cId="4203807681" sldId="570"/>
            <ac:picMk id="4" creationId="{CD7D2962-1FF1-8398-B86A-46E0D675AB53}"/>
          </ac:picMkLst>
        </pc:picChg>
        <pc:picChg chg="add del mod">
          <ac:chgData name="YOLANDA ALIAGA MAZAS" userId="1d5ad5113364242e" providerId="LiveId" clId="{B00834A7-C719-45E8-A524-EE06DA64D55F}" dt="2023-11-01T11:18:35.425" v="10937" actId="21"/>
          <ac:picMkLst>
            <pc:docMk/>
            <pc:sldMk cId="4203807681" sldId="570"/>
            <ac:picMk id="6146" creationId="{C96869D6-A16B-7590-949F-4A8A7834CAE3}"/>
          </ac:picMkLst>
        </pc:picChg>
        <pc:picChg chg="add mod">
          <ac:chgData name="YOLANDA ALIAGA MAZAS" userId="1d5ad5113364242e" providerId="LiveId" clId="{B00834A7-C719-45E8-A524-EE06DA64D55F}" dt="2023-11-01T11:27:08.837" v="11324" actId="14100"/>
          <ac:picMkLst>
            <pc:docMk/>
            <pc:sldMk cId="4203807681" sldId="570"/>
            <ac:picMk id="6148" creationId="{328B46F7-ED7B-7F60-21A1-9C8C81C4F2A8}"/>
          </ac:picMkLst>
        </pc:picChg>
        <pc:picChg chg="add mod">
          <ac:chgData name="YOLANDA ALIAGA MAZAS" userId="1d5ad5113364242e" providerId="LiveId" clId="{B00834A7-C719-45E8-A524-EE06DA64D55F}" dt="2023-11-01T11:36:30.956" v="11454" actId="1076"/>
          <ac:picMkLst>
            <pc:docMk/>
            <pc:sldMk cId="4203807681" sldId="570"/>
            <ac:picMk id="6150" creationId="{A2A21744-4ACB-B840-09ED-B7C4D3DC5E61}"/>
          </ac:picMkLst>
        </pc:picChg>
        <pc:picChg chg="add del mod">
          <ac:chgData name="YOLANDA ALIAGA MAZAS" userId="1d5ad5113364242e" providerId="LiveId" clId="{B00834A7-C719-45E8-A524-EE06DA64D55F}" dt="2023-11-01T11:41:28.026" v="11477" actId="21"/>
          <ac:picMkLst>
            <pc:docMk/>
            <pc:sldMk cId="4203807681" sldId="570"/>
            <ac:picMk id="6152" creationId="{C099471F-1486-1B6E-07C8-F1F2F9BCB51E}"/>
          </ac:picMkLst>
        </pc:picChg>
        <pc:picChg chg="add del mod">
          <ac:chgData name="YOLANDA ALIAGA MAZAS" userId="1d5ad5113364242e" providerId="LiveId" clId="{B00834A7-C719-45E8-A524-EE06DA64D55F}" dt="2023-11-01T11:41:29.909" v="11478" actId="21"/>
          <ac:picMkLst>
            <pc:docMk/>
            <pc:sldMk cId="4203807681" sldId="570"/>
            <ac:picMk id="6154" creationId="{9F5D9891-673F-A42E-B860-3AD1482988EF}"/>
          </ac:picMkLst>
        </pc:picChg>
        <pc:picChg chg="add mod">
          <ac:chgData name="YOLANDA ALIAGA MAZAS" userId="1d5ad5113364242e" providerId="LiveId" clId="{B00834A7-C719-45E8-A524-EE06DA64D55F}" dt="2023-11-01T11:42:47.196" v="11495" actId="1076"/>
          <ac:picMkLst>
            <pc:docMk/>
            <pc:sldMk cId="4203807681" sldId="570"/>
            <ac:picMk id="6156" creationId="{02E9790B-33C6-C21E-E3F1-0C6B74CA335A}"/>
          </ac:picMkLst>
        </pc:picChg>
        <pc:picChg chg="add mod">
          <ac:chgData name="YOLANDA ALIAGA MAZAS" userId="1d5ad5113364242e" providerId="LiveId" clId="{B00834A7-C719-45E8-A524-EE06DA64D55F}" dt="2023-11-01T11:42:25.587" v="11491" actId="1076"/>
          <ac:picMkLst>
            <pc:docMk/>
            <pc:sldMk cId="4203807681" sldId="570"/>
            <ac:picMk id="6158" creationId="{205E6BA1-4278-E643-D489-139790B44ECA}"/>
          </ac:picMkLst>
        </pc:picChg>
        <pc:inkChg chg="add del">
          <ac:chgData name="YOLANDA ALIAGA MAZAS" userId="1d5ad5113364242e" providerId="LiveId" clId="{B00834A7-C719-45E8-A524-EE06DA64D55F}" dt="2023-11-01T11:18:27.688" v="10935" actId="9405"/>
          <ac:inkMkLst>
            <pc:docMk/>
            <pc:sldMk cId="4203807681" sldId="570"/>
            <ac:inkMk id="5" creationId="{EB2A6139-21D4-20D8-FF4E-2C0576F0EB0F}"/>
          </ac:inkMkLst>
        </pc:inkChg>
        <pc:cxnChg chg="add del mod">
          <ac:chgData name="YOLANDA ALIAGA MAZAS" userId="1d5ad5113364242e" providerId="LiveId" clId="{B00834A7-C719-45E8-A524-EE06DA64D55F}" dt="2023-11-01T11:26:13.693" v="11306" actId="21"/>
          <ac:cxnSpMkLst>
            <pc:docMk/>
            <pc:sldMk cId="4203807681" sldId="570"/>
            <ac:cxnSpMk id="7" creationId="{6249BC6F-77A5-801C-530F-5357874C5574}"/>
          </ac:cxnSpMkLst>
        </pc:cxnChg>
        <pc:cxnChg chg="add del mod">
          <ac:chgData name="YOLANDA ALIAGA MAZAS" userId="1d5ad5113364242e" providerId="LiveId" clId="{B00834A7-C719-45E8-A524-EE06DA64D55F}" dt="2023-11-01T11:26:25.362" v="11313" actId="21"/>
          <ac:cxnSpMkLst>
            <pc:docMk/>
            <pc:sldMk cId="4203807681" sldId="570"/>
            <ac:cxnSpMk id="8" creationId="{ED967B1A-4617-B927-09C4-99A701526BD5}"/>
          </ac:cxnSpMkLst>
        </pc:cxnChg>
        <pc:cxnChg chg="add del mod">
          <ac:chgData name="YOLANDA ALIAGA MAZAS" userId="1d5ad5113364242e" providerId="LiveId" clId="{B00834A7-C719-45E8-A524-EE06DA64D55F}" dt="2023-11-01T11:26:16.666" v="11308" actId="21"/>
          <ac:cxnSpMkLst>
            <pc:docMk/>
            <pc:sldMk cId="4203807681" sldId="570"/>
            <ac:cxnSpMk id="12" creationId="{0923861C-176D-27FA-AAC1-0DD545130927}"/>
          </ac:cxnSpMkLst>
        </pc:cxnChg>
        <pc:cxnChg chg="add del mod">
          <ac:chgData name="YOLANDA ALIAGA MAZAS" userId="1d5ad5113364242e" providerId="LiveId" clId="{B00834A7-C719-45E8-A524-EE06DA64D55F}" dt="2023-11-01T11:26:20.083" v="11310" actId="21"/>
          <ac:cxnSpMkLst>
            <pc:docMk/>
            <pc:sldMk cId="4203807681" sldId="570"/>
            <ac:cxnSpMk id="23" creationId="{23A14601-12F7-782E-3840-6CD69A35E9B4}"/>
          </ac:cxnSpMkLst>
        </pc:cxnChg>
        <pc:cxnChg chg="add del">
          <ac:chgData name="YOLANDA ALIAGA MAZAS" userId="1d5ad5113364242e" providerId="LiveId" clId="{B00834A7-C719-45E8-A524-EE06DA64D55F}" dt="2023-11-01T11:42:42.809" v="11493" actId="21"/>
          <ac:cxnSpMkLst>
            <pc:docMk/>
            <pc:sldMk cId="4203807681" sldId="570"/>
            <ac:cxnSpMk id="32" creationId="{EA026722-8B07-4625-4C67-F0DDF3BE8B4E}"/>
          </ac:cxnSpMkLst>
        </pc:cxnChg>
      </pc:sldChg>
      <pc:sldChg chg="addSp delSp modSp mod modAnim">
        <pc:chgData name="YOLANDA ALIAGA MAZAS" userId="1d5ad5113364242e" providerId="LiveId" clId="{B00834A7-C719-45E8-A524-EE06DA64D55F}" dt="2023-11-09T15:06:42.124" v="26742" actId="207"/>
        <pc:sldMkLst>
          <pc:docMk/>
          <pc:sldMk cId="1471990446" sldId="571"/>
        </pc:sldMkLst>
        <pc:spChg chg="add mod">
          <ac:chgData name="YOLANDA ALIAGA MAZAS" userId="1d5ad5113364242e" providerId="LiveId" clId="{B00834A7-C719-45E8-A524-EE06DA64D55F}" dt="2023-11-09T15:05:57.437" v="26713" actId="20577"/>
          <ac:spMkLst>
            <pc:docMk/>
            <pc:sldMk cId="1471990446" sldId="571"/>
            <ac:spMk id="2" creationId="{DBB539F9-3683-6616-ED80-4F5FE8F531C8}"/>
          </ac:spMkLst>
        </pc:spChg>
        <pc:spChg chg="add mod">
          <ac:chgData name="YOLANDA ALIAGA MAZAS" userId="1d5ad5113364242e" providerId="LiveId" clId="{B00834A7-C719-45E8-A524-EE06DA64D55F}" dt="2023-11-09T15:06:42.124" v="26742" actId="207"/>
          <ac:spMkLst>
            <pc:docMk/>
            <pc:sldMk cId="1471990446" sldId="571"/>
            <ac:spMk id="3" creationId="{B4F5E6A6-5598-D150-C75A-83D8AF44AF05}"/>
          </ac:spMkLst>
        </pc:spChg>
        <pc:spChg chg="del">
          <ac:chgData name="YOLANDA ALIAGA MAZAS" userId="1d5ad5113364242e" providerId="LiveId" clId="{B00834A7-C719-45E8-A524-EE06DA64D55F}" dt="2023-11-01T11:40:08.727" v="11458" actId="21"/>
          <ac:spMkLst>
            <pc:docMk/>
            <pc:sldMk cId="1471990446" sldId="571"/>
            <ac:spMk id="18" creationId="{A78F297B-0113-3013-9E07-8804AA0ABFBD}"/>
          </ac:spMkLst>
        </pc:spChg>
        <pc:spChg chg="mod">
          <ac:chgData name="YOLANDA ALIAGA MAZAS" userId="1d5ad5113364242e" providerId="LiveId" clId="{B00834A7-C719-45E8-A524-EE06DA64D55F}" dt="2023-11-09T15:05:33.396" v="26689" actId="20577"/>
          <ac:spMkLst>
            <pc:docMk/>
            <pc:sldMk cId="1471990446" sldId="571"/>
            <ac:spMk id="24" creationId="{30363582-DFB2-3373-2820-807D68A4547A}"/>
          </ac:spMkLst>
        </pc:spChg>
        <pc:spChg chg="del">
          <ac:chgData name="YOLANDA ALIAGA MAZAS" userId="1d5ad5113364242e" providerId="LiveId" clId="{B00834A7-C719-45E8-A524-EE06DA64D55F}" dt="2023-11-01T11:40:10.641" v="11459" actId="21"/>
          <ac:spMkLst>
            <pc:docMk/>
            <pc:sldMk cId="1471990446" sldId="571"/>
            <ac:spMk id="25" creationId="{23525057-2293-AAA9-4621-649764559128}"/>
          </ac:spMkLst>
        </pc:spChg>
        <pc:spChg chg="del">
          <ac:chgData name="YOLANDA ALIAGA MAZAS" userId="1d5ad5113364242e" providerId="LiveId" clId="{B00834A7-C719-45E8-A524-EE06DA64D55F}" dt="2023-11-01T11:45:51.153" v="11613" actId="21"/>
          <ac:spMkLst>
            <pc:docMk/>
            <pc:sldMk cId="1471990446" sldId="571"/>
            <ac:spMk id="26" creationId="{0D59CB9D-52CE-07E6-CCE3-B274662F0AD0}"/>
          </ac:spMkLst>
        </pc:spChg>
        <pc:spChg chg="del">
          <ac:chgData name="YOLANDA ALIAGA MAZAS" userId="1d5ad5113364242e" providerId="LiveId" clId="{B00834A7-C719-45E8-A524-EE06DA64D55F}" dt="2023-11-01T11:45:56.364" v="11616" actId="21"/>
          <ac:spMkLst>
            <pc:docMk/>
            <pc:sldMk cId="1471990446" sldId="571"/>
            <ac:spMk id="27" creationId="{9EA04F37-D7F0-0E06-3292-16AECE639ACA}"/>
          </ac:spMkLst>
        </pc:spChg>
        <pc:spChg chg="del">
          <ac:chgData name="YOLANDA ALIAGA MAZAS" userId="1d5ad5113364242e" providerId="LiveId" clId="{B00834A7-C719-45E8-A524-EE06DA64D55F}" dt="2023-11-01T11:45:53.321" v="11614" actId="21"/>
          <ac:spMkLst>
            <pc:docMk/>
            <pc:sldMk cId="1471990446" sldId="571"/>
            <ac:spMk id="29" creationId="{90561825-07F1-3D27-63ED-F45E831EDFB3}"/>
          </ac:spMkLst>
        </pc:spChg>
        <pc:spChg chg="del">
          <ac:chgData name="YOLANDA ALIAGA MAZAS" userId="1d5ad5113364242e" providerId="LiveId" clId="{B00834A7-C719-45E8-A524-EE06DA64D55F}" dt="2023-11-01T11:45:54.832" v="11615" actId="21"/>
          <ac:spMkLst>
            <pc:docMk/>
            <pc:sldMk cId="1471990446" sldId="571"/>
            <ac:spMk id="30" creationId="{5ADAE6E3-602C-D14C-CBCB-9A52E2F921F2}"/>
          </ac:spMkLst>
        </pc:spChg>
        <pc:picChg chg="del mod">
          <ac:chgData name="YOLANDA ALIAGA MAZAS" userId="1d5ad5113364242e" providerId="LiveId" clId="{B00834A7-C719-45E8-A524-EE06DA64D55F}" dt="2023-11-02T17:27:15.482" v="17532" actId="21"/>
          <ac:picMkLst>
            <pc:docMk/>
            <pc:sldMk cId="1471990446" sldId="571"/>
            <ac:picMk id="4" creationId="{CD7D2962-1FF1-8398-B86A-46E0D675AB53}"/>
          </ac:picMkLst>
        </pc:picChg>
        <pc:picChg chg="del">
          <ac:chgData name="YOLANDA ALIAGA MAZAS" userId="1d5ad5113364242e" providerId="LiveId" clId="{B00834A7-C719-45E8-A524-EE06DA64D55F}" dt="2023-11-01T11:41:01.184" v="11470" actId="21"/>
          <ac:picMkLst>
            <pc:docMk/>
            <pc:sldMk cId="1471990446" sldId="571"/>
            <ac:picMk id="6148" creationId="{328B46F7-ED7B-7F60-21A1-9C8C81C4F2A8}"/>
          </ac:picMkLst>
        </pc:picChg>
        <pc:picChg chg="del">
          <ac:chgData name="YOLANDA ALIAGA MAZAS" userId="1d5ad5113364242e" providerId="LiveId" clId="{B00834A7-C719-45E8-A524-EE06DA64D55F}" dt="2023-11-01T11:40:06.796" v="11457" actId="21"/>
          <ac:picMkLst>
            <pc:docMk/>
            <pc:sldMk cId="1471990446" sldId="571"/>
            <ac:picMk id="6150" creationId="{A2A21744-4ACB-B840-09ED-B7C4D3DC5E61}"/>
          </ac:picMkLst>
        </pc:picChg>
        <pc:picChg chg="del">
          <ac:chgData name="YOLANDA ALIAGA MAZAS" userId="1d5ad5113364242e" providerId="LiveId" clId="{B00834A7-C719-45E8-A524-EE06DA64D55F}" dt="2023-11-01T11:40:32.118" v="11465" actId="21"/>
          <ac:picMkLst>
            <pc:docMk/>
            <pc:sldMk cId="1471990446" sldId="571"/>
            <ac:picMk id="6152" creationId="{C099471F-1486-1B6E-07C8-F1F2F9BCB51E}"/>
          </ac:picMkLst>
        </pc:picChg>
        <pc:picChg chg="del mod">
          <ac:chgData name="YOLANDA ALIAGA MAZAS" userId="1d5ad5113364242e" providerId="LiveId" clId="{B00834A7-C719-45E8-A524-EE06DA64D55F}" dt="2023-11-01T11:40:26.621" v="11462" actId="21"/>
          <ac:picMkLst>
            <pc:docMk/>
            <pc:sldMk cId="1471990446" sldId="571"/>
            <ac:picMk id="6154" creationId="{9F5D9891-673F-A42E-B860-3AD1482988EF}"/>
          </ac:picMkLst>
        </pc:picChg>
        <pc:picChg chg="add del mod">
          <ac:chgData name="YOLANDA ALIAGA MAZAS" userId="1d5ad5113364242e" providerId="LiveId" clId="{B00834A7-C719-45E8-A524-EE06DA64D55F}" dt="2023-11-01T11:40:57.291" v="11469" actId="21"/>
          <ac:picMkLst>
            <pc:docMk/>
            <pc:sldMk cId="1471990446" sldId="571"/>
            <ac:picMk id="8194" creationId="{FBC5C993-115B-8662-A86E-1CFE5867658E}"/>
          </ac:picMkLst>
        </pc:picChg>
        <pc:picChg chg="add mod">
          <ac:chgData name="YOLANDA ALIAGA MAZAS" userId="1d5ad5113364242e" providerId="LiveId" clId="{B00834A7-C719-45E8-A524-EE06DA64D55F}" dt="2023-11-02T17:28:03.377" v="17542" actId="1076"/>
          <ac:picMkLst>
            <pc:docMk/>
            <pc:sldMk cId="1471990446" sldId="571"/>
            <ac:picMk id="8196" creationId="{A66D7BC7-1647-B934-AF24-6C7DA4BECF15}"/>
          </ac:picMkLst>
        </pc:picChg>
        <pc:picChg chg="add mod">
          <ac:chgData name="YOLANDA ALIAGA MAZAS" userId="1d5ad5113364242e" providerId="LiveId" clId="{B00834A7-C719-45E8-A524-EE06DA64D55F}" dt="2023-11-02T17:27:59.610" v="17541" actId="1076"/>
          <ac:picMkLst>
            <pc:docMk/>
            <pc:sldMk cId="1471990446" sldId="571"/>
            <ac:picMk id="8198" creationId="{C8A16383-E985-9770-4F4E-77F41E4A1B57}"/>
          </ac:picMkLst>
        </pc:picChg>
      </pc:sldChg>
      <pc:sldChg chg="del">
        <pc:chgData name="YOLANDA ALIAGA MAZAS" userId="1d5ad5113364242e" providerId="LiveId" clId="{B00834A7-C719-45E8-A524-EE06DA64D55F}" dt="2023-11-01T12:13:05.748" v="12199" actId="2696"/>
        <pc:sldMkLst>
          <pc:docMk/>
          <pc:sldMk cId="3022269903" sldId="572"/>
        </pc:sldMkLst>
      </pc:sldChg>
      <pc:sldChg chg="del">
        <pc:chgData name="YOLANDA ALIAGA MAZAS" userId="1d5ad5113364242e" providerId="LiveId" clId="{B00834A7-C719-45E8-A524-EE06DA64D55F}" dt="2023-11-05T08:59:38.577" v="23849" actId="2696"/>
        <pc:sldMkLst>
          <pc:docMk/>
          <pc:sldMk cId="1107173847" sldId="573"/>
        </pc:sldMkLst>
      </pc:sldChg>
      <pc:sldChg chg="addSp delSp modSp del mod delAnim modAnim">
        <pc:chgData name="YOLANDA ALIAGA MAZAS" userId="1d5ad5113364242e" providerId="LiveId" clId="{B00834A7-C719-45E8-A524-EE06DA64D55F}" dt="2023-11-02T17:41:21.210" v="17683" actId="2696"/>
        <pc:sldMkLst>
          <pc:docMk/>
          <pc:sldMk cId="2501154543" sldId="573"/>
        </pc:sldMkLst>
        <pc:spChg chg="add del mod">
          <ac:chgData name="YOLANDA ALIAGA MAZAS" userId="1d5ad5113364242e" providerId="LiveId" clId="{B00834A7-C719-45E8-A524-EE06DA64D55F}" dt="2023-11-01T11:58:15.087" v="11750" actId="767"/>
          <ac:spMkLst>
            <pc:docMk/>
            <pc:sldMk cId="2501154543" sldId="573"/>
            <ac:spMk id="5" creationId="{06928792-30B2-4AF0-12FD-9EB5C4C598E5}"/>
          </ac:spMkLst>
        </pc:spChg>
        <pc:spChg chg="add del mod">
          <ac:chgData name="YOLANDA ALIAGA MAZAS" userId="1d5ad5113364242e" providerId="LiveId" clId="{B00834A7-C719-45E8-A524-EE06DA64D55F}" dt="2023-11-01T11:58:31.486" v="11754" actId="767"/>
          <ac:spMkLst>
            <pc:docMk/>
            <pc:sldMk cId="2501154543" sldId="573"/>
            <ac:spMk id="6" creationId="{67EC13B0-6550-2CDB-747E-E9832DE10064}"/>
          </ac:spMkLst>
        </pc:spChg>
        <pc:spChg chg="add del mod">
          <ac:chgData name="YOLANDA ALIAGA MAZAS" userId="1d5ad5113364242e" providerId="LiveId" clId="{B00834A7-C719-45E8-A524-EE06DA64D55F}" dt="2023-11-01T11:58:30.838" v="11753" actId="767"/>
          <ac:spMkLst>
            <pc:docMk/>
            <pc:sldMk cId="2501154543" sldId="573"/>
            <ac:spMk id="7" creationId="{C9520278-E12A-F620-CBE6-6B7E8D79F7DA}"/>
          </ac:spMkLst>
        </pc:spChg>
        <pc:spChg chg="add mod">
          <ac:chgData name="YOLANDA ALIAGA MAZAS" userId="1d5ad5113364242e" providerId="LiveId" clId="{B00834A7-C719-45E8-A524-EE06DA64D55F}" dt="2023-11-01T12:03:16.883" v="11913" actId="1076"/>
          <ac:spMkLst>
            <pc:docMk/>
            <pc:sldMk cId="2501154543" sldId="573"/>
            <ac:spMk id="8" creationId="{FA7613CC-9B9C-2E0E-37B3-4DE856E5819D}"/>
          </ac:spMkLst>
        </pc:spChg>
        <pc:spChg chg="mod">
          <ac:chgData name="YOLANDA ALIAGA MAZAS" userId="1d5ad5113364242e" providerId="LiveId" clId="{B00834A7-C719-45E8-A524-EE06DA64D55F}" dt="2023-11-01T12:06:31.876" v="11980" actId="1076"/>
          <ac:spMkLst>
            <pc:docMk/>
            <pc:sldMk cId="2501154543" sldId="573"/>
            <ac:spMk id="18" creationId="{A78F297B-0113-3013-9E07-8804AA0ABFBD}"/>
          </ac:spMkLst>
        </pc:spChg>
        <pc:spChg chg="mod">
          <ac:chgData name="YOLANDA ALIAGA MAZAS" userId="1d5ad5113364242e" providerId="LiveId" clId="{B00834A7-C719-45E8-A524-EE06DA64D55F}" dt="2023-11-01T12:06:44.967" v="11983" actId="1076"/>
          <ac:spMkLst>
            <pc:docMk/>
            <pc:sldMk cId="2501154543" sldId="573"/>
            <ac:spMk id="24" creationId="{30363582-DFB2-3373-2820-807D68A4547A}"/>
          </ac:spMkLst>
        </pc:spChg>
        <pc:spChg chg="del mod">
          <ac:chgData name="YOLANDA ALIAGA MAZAS" userId="1d5ad5113364242e" providerId="LiveId" clId="{B00834A7-C719-45E8-A524-EE06DA64D55F}" dt="2023-11-01T12:02:19.331" v="11906" actId="21"/>
          <ac:spMkLst>
            <pc:docMk/>
            <pc:sldMk cId="2501154543" sldId="573"/>
            <ac:spMk id="25" creationId="{23525057-2293-AAA9-4621-649764559128}"/>
          </ac:spMkLst>
        </pc:spChg>
        <pc:spChg chg="mod">
          <ac:chgData name="YOLANDA ALIAGA MAZAS" userId="1d5ad5113364242e" providerId="LiveId" clId="{B00834A7-C719-45E8-A524-EE06DA64D55F}" dt="2023-11-01T12:04:51.062" v="11959" actId="1076"/>
          <ac:spMkLst>
            <pc:docMk/>
            <pc:sldMk cId="2501154543" sldId="573"/>
            <ac:spMk id="26" creationId="{0D59CB9D-52CE-07E6-CCE3-B274662F0AD0}"/>
          </ac:spMkLst>
        </pc:spChg>
        <pc:spChg chg="del">
          <ac:chgData name="YOLANDA ALIAGA MAZAS" userId="1d5ad5113364242e" providerId="LiveId" clId="{B00834A7-C719-45E8-A524-EE06DA64D55F}" dt="2023-11-01T12:03:40.223" v="11923" actId="21"/>
          <ac:spMkLst>
            <pc:docMk/>
            <pc:sldMk cId="2501154543" sldId="573"/>
            <ac:spMk id="27" creationId="{9EA04F37-D7F0-0E06-3292-16AECE639ACA}"/>
          </ac:spMkLst>
        </pc:spChg>
        <pc:spChg chg="del mod">
          <ac:chgData name="YOLANDA ALIAGA MAZAS" userId="1d5ad5113364242e" providerId="LiveId" clId="{B00834A7-C719-45E8-A524-EE06DA64D55F}" dt="2023-11-01T12:03:46.089" v="11926" actId="21"/>
          <ac:spMkLst>
            <pc:docMk/>
            <pc:sldMk cId="2501154543" sldId="573"/>
            <ac:spMk id="29" creationId="{90561825-07F1-3D27-63ED-F45E831EDFB3}"/>
          </ac:spMkLst>
        </pc:spChg>
        <pc:spChg chg="del">
          <ac:chgData name="YOLANDA ALIAGA MAZAS" userId="1d5ad5113364242e" providerId="LiveId" clId="{B00834A7-C719-45E8-A524-EE06DA64D55F}" dt="2023-11-01T12:03:42.236" v="11924" actId="21"/>
          <ac:spMkLst>
            <pc:docMk/>
            <pc:sldMk cId="2501154543" sldId="573"/>
            <ac:spMk id="30" creationId="{5ADAE6E3-602C-D14C-CBCB-9A52E2F921F2}"/>
          </ac:spMkLst>
        </pc:spChg>
        <pc:picChg chg="add del mod">
          <ac:chgData name="YOLANDA ALIAGA MAZAS" userId="1d5ad5113364242e" providerId="LiveId" clId="{B00834A7-C719-45E8-A524-EE06DA64D55F}" dt="2023-11-01T11:57:54.508" v="11744"/>
          <ac:picMkLst>
            <pc:docMk/>
            <pc:sldMk cId="2501154543" sldId="573"/>
            <ac:picMk id="2" creationId="{598CACA0-D3C8-A3C3-00F4-1183357A6163}"/>
          </ac:picMkLst>
        </pc:picChg>
        <pc:picChg chg="add mod">
          <ac:chgData name="YOLANDA ALIAGA MAZAS" userId="1d5ad5113364242e" providerId="LiveId" clId="{B00834A7-C719-45E8-A524-EE06DA64D55F}" dt="2023-11-01T11:58:06.036" v="11748" actId="1076"/>
          <ac:picMkLst>
            <pc:docMk/>
            <pc:sldMk cId="2501154543" sldId="573"/>
            <ac:picMk id="3" creationId="{374EB137-1A12-F9A3-9568-1252D8516795}"/>
          </ac:picMkLst>
        </pc:picChg>
        <pc:picChg chg="del">
          <ac:chgData name="YOLANDA ALIAGA MAZAS" userId="1d5ad5113364242e" providerId="LiveId" clId="{B00834A7-C719-45E8-A524-EE06DA64D55F}" dt="2023-11-01T11:57:42.925" v="11742" actId="21"/>
          <ac:picMkLst>
            <pc:docMk/>
            <pc:sldMk cId="2501154543" sldId="573"/>
            <ac:picMk id="4" creationId="{CD7D2962-1FF1-8398-B86A-46E0D675AB53}"/>
          </ac:picMkLst>
        </pc:picChg>
        <pc:picChg chg="add mod">
          <ac:chgData name="YOLANDA ALIAGA MAZAS" userId="1d5ad5113364242e" providerId="LiveId" clId="{B00834A7-C719-45E8-A524-EE06DA64D55F}" dt="2023-11-01T12:06:46.884" v="11984" actId="1076"/>
          <ac:picMkLst>
            <pc:docMk/>
            <pc:sldMk cId="2501154543" sldId="573"/>
            <ac:picMk id="9" creationId="{B5E9C725-47C2-6AC3-0FFE-93AC1507136D}"/>
          </ac:picMkLst>
        </pc:picChg>
        <pc:picChg chg="add mod">
          <ac:chgData name="YOLANDA ALIAGA MAZAS" userId="1d5ad5113364242e" providerId="LiveId" clId="{B00834A7-C719-45E8-A524-EE06DA64D55F}" dt="2023-11-01T12:06:58.808" v="11985" actId="1076"/>
          <ac:picMkLst>
            <pc:docMk/>
            <pc:sldMk cId="2501154543" sldId="573"/>
            <ac:picMk id="10" creationId="{E1C110AC-5142-60D6-DF4A-B8317B61542B}"/>
          </ac:picMkLst>
        </pc:picChg>
        <pc:picChg chg="mod">
          <ac:chgData name="YOLANDA ALIAGA MAZAS" userId="1d5ad5113364242e" providerId="LiveId" clId="{B00834A7-C719-45E8-A524-EE06DA64D55F}" dt="2023-11-01T12:02:23.364" v="11907" actId="1076"/>
          <ac:picMkLst>
            <pc:docMk/>
            <pc:sldMk cId="2501154543" sldId="573"/>
            <ac:picMk id="6148" creationId="{328B46F7-ED7B-7F60-21A1-9C8C81C4F2A8}"/>
          </ac:picMkLst>
        </pc:picChg>
        <pc:picChg chg="mod">
          <ac:chgData name="YOLANDA ALIAGA MAZAS" userId="1d5ad5113364242e" providerId="LiveId" clId="{B00834A7-C719-45E8-A524-EE06DA64D55F}" dt="2023-11-01T12:02:25.556" v="11908" actId="1076"/>
          <ac:picMkLst>
            <pc:docMk/>
            <pc:sldMk cId="2501154543" sldId="573"/>
            <ac:picMk id="6150" creationId="{A2A21744-4ACB-B840-09ED-B7C4D3DC5E61}"/>
          </ac:picMkLst>
        </pc:picChg>
        <pc:picChg chg="mod">
          <ac:chgData name="YOLANDA ALIAGA MAZAS" userId="1d5ad5113364242e" providerId="LiveId" clId="{B00834A7-C719-45E8-A524-EE06DA64D55F}" dt="2023-11-01T12:02:29.198" v="11910" actId="14100"/>
          <ac:picMkLst>
            <pc:docMk/>
            <pc:sldMk cId="2501154543" sldId="573"/>
            <ac:picMk id="6156" creationId="{02E9790B-33C6-C21E-E3F1-0C6B74CA335A}"/>
          </ac:picMkLst>
        </pc:picChg>
        <pc:picChg chg="mod">
          <ac:chgData name="YOLANDA ALIAGA MAZAS" userId="1d5ad5113364242e" providerId="LiveId" clId="{B00834A7-C719-45E8-A524-EE06DA64D55F}" dt="2023-11-01T12:02:32.126" v="11911" actId="1076"/>
          <ac:picMkLst>
            <pc:docMk/>
            <pc:sldMk cId="2501154543" sldId="573"/>
            <ac:picMk id="6158" creationId="{205E6BA1-4278-E643-D489-139790B44ECA}"/>
          </ac:picMkLst>
        </pc:picChg>
      </pc:sldChg>
      <pc:sldChg chg="addSp delSp modSp mod ord delAnim modAnim">
        <pc:chgData name="YOLANDA ALIAGA MAZAS" userId="1d5ad5113364242e" providerId="LiveId" clId="{B00834A7-C719-45E8-A524-EE06DA64D55F}" dt="2023-11-09T15:07:56.406" v="26838" actId="20577"/>
        <pc:sldMkLst>
          <pc:docMk/>
          <pc:sldMk cId="3115983393" sldId="574"/>
        </pc:sldMkLst>
        <pc:spChg chg="del">
          <ac:chgData name="YOLANDA ALIAGA MAZAS" userId="1d5ad5113364242e" providerId="LiveId" clId="{B00834A7-C719-45E8-A524-EE06DA64D55F}" dt="2023-11-01T12:08:58.081" v="11995" actId="21"/>
          <ac:spMkLst>
            <pc:docMk/>
            <pc:sldMk cId="3115983393" sldId="574"/>
            <ac:spMk id="2" creationId="{DBB539F9-3683-6616-ED80-4F5FE8F531C8}"/>
          </ac:spMkLst>
        </pc:spChg>
        <pc:spChg chg="add mod">
          <ac:chgData name="YOLANDA ALIAGA MAZAS" userId="1d5ad5113364242e" providerId="LiveId" clId="{B00834A7-C719-45E8-A524-EE06DA64D55F}" dt="2023-11-09T15:07:48.316" v="26814" actId="20577"/>
          <ac:spMkLst>
            <pc:docMk/>
            <pc:sldMk cId="3115983393" sldId="574"/>
            <ac:spMk id="4" creationId="{3F8AA5C5-0326-88F1-DF97-E65702D5F1DE}"/>
          </ac:spMkLst>
        </pc:spChg>
        <pc:spChg chg="add mod">
          <ac:chgData name="YOLANDA ALIAGA MAZAS" userId="1d5ad5113364242e" providerId="LiveId" clId="{B00834A7-C719-45E8-A524-EE06DA64D55F}" dt="2023-11-07T18:58:19.875" v="24780" actId="1076"/>
          <ac:spMkLst>
            <pc:docMk/>
            <pc:sldMk cId="3115983393" sldId="574"/>
            <ac:spMk id="5" creationId="{D2694D95-B85E-8A47-55F9-9F146D8FCEB1}"/>
          </ac:spMkLst>
        </pc:spChg>
        <pc:spChg chg="add mod">
          <ac:chgData name="YOLANDA ALIAGA MAZAS" userId="1d5ad5113364242e" providerId="LiveId" clId="{B00834A7-C719-45E8-A524-EE06DA64D55F}" dt="2023-11-07T18:58:47.906" v="24806" actId="20577"/>
          <ac:spMkLst>
            <pc:docMk/>
            <pc:sldMk cId="3115983393" sldId="574"/>
            <ac:spMk id="7" creationId="{50028524-BA38-3F84-68AF-F765CF54D40B}"/>
          </ac:spMkLst>
        </pc:spChg>
        <pc:spChg chg="mod">
          <ac:chgData name="YOLANDA ALIAGA MAZAS" userId="1d5ad5113364242e" providerId="LiveId" clId="{B00834A7-C719-45E8-A524-EE06DA64D55F}" dt="2023-11-04T19:12:32.698" v="22297" actId="1076"/>
          <ac:spMkLst>
            <pc:docMk/>
            <pc:sldMk cId="3115983393" sldId="574"/>
            <ac:spMk id="13" creationId="{AF9BAE47-4075-C116-F4BE-A66068090475}"/>
          </ac:spMkLst>
        </pc:spChg>
        <pc:spChg chg="mod">
          <ac:chgData name="YOLANDA ALIAGA MAZAS" userId="1d5ad5113364242e" providerId="LiveId" clId="{B00834A7-C719-45E8-A524-EE06DA64D55F}" dt="2023-11-09T15:07:56.406" v="26838" actId="20577"/>
          <ac:spMkLst>
            <pc:docMk/>
            <pc:sldMk cId="3115983393" sldId="574"/>
            <ac:spMk id="24" creationId="{30363582-DFB2-3373-2820-807D68A4547A}"/>
          </ac:spMkLst>
        </pc:spChg>
        <pc:picChg chg="add mod">
          <ac:chgData name="YOLANDA ALIAGA MAZAS" userId="1d5ad5113364242e" providerId="LiveId" clId="{B00834A7-C719-45E8-A524-EE06DA64D55F}" dt="2023-11-07T18:58:02.711" v="24773" actId="1076"/>
          <ac:picMkLst>
            <pc:docMk/>
            <pc:sldMk cId="3115983393" sldId="574"/>
            <ac:picMk id="2" creationId="{13751DDA-20EE-8953-2768-C65A2A1ADC79}"/>
          </ac:picMkLst>
        </pc:picChg>
        <pc:picChg chg="add mod">
          <ac:chgData name="YOLANDA ALIAGA MAZAS" userId="1d5ad5113364242e" providerId="LiveId" clId="{B00834A7-C719-45E8-A524-EE06DA64D55F}" dt="2023-11-07T18:58:16.378" v="24779" actId="14100"/>
          <ac:picMkLst>
            <pc:docMk/>
            <pc:sldMk cId="3115983393" sldId="574"/>
            <ac:picMk id="3" creationId="{C77193F3-F290-BABE-D9F9-901B23B23B0A}"/>
          </ac:picMkLst>
        </pc:picChg>
        <pc:picChg chg="del">
          <ac:chgData name="YOLANDA ALIAGA MAZAS" userId="1d5ad5113364242e" providerId="LiveId" clId="{B00834A7-C719-45E8-A524-EE06DA64D55F}" dt="2023-11-01T12:09:00.535" v="11996" actId="21"/>
          <ac:picMkLst>
            <pc:docMk/>
            <pc:sldMk cId="3115983393" sldId="574"/>
            <ac:picMk id="4" creationId="{CD7D2962-1FF1-8398-B86A-46E0D675AB53}"/>
          </ac:picMkLst>
        </pc:picChg>
        <pc:picChg chg="add mod">
          <ac:chgData name="YOLANDA ALIAGA MAZAS" userId="1d5ad5113364242e" providerId="LiveId" clId="{B00834A7-C719-45E8-A524-EE06DA64D55F}" dt="2023-11-07T18:58:11.990" v="24776" actId="1076"/>
          <ac:picMkLst>
            <pc:docMk/>
            <pc:sldMk cId="3115983393" sldId="574"/>
            <ac:picMk id="6" creationId="{4C33CC61-185A-0C70-E839-505E2D2DD818}"/>
          </ac:picMkLst>
        </pc:picChg>
        <pc:picChg chg="del">
          <ac:chgData name="YOLANDA ALIAGA MAZAS" userId="1d5ad5113364242e" providerId="LiveId" clId="{B00834A7-C719-45E8-A524-EE06DA64D55F}" dt="2023-11-01T12:08:56.255" v="11994" actId="21"/>
          <ac:picMkLst>
            <pc:docMk/>
            <pc:sldMk cId="3115983393" sldId="574"/>
            <ac:picMk id="8196" creationId="{A66D7BC7-1647-B934-AF24-6C7DA4BECF15}"/>
          </ac:picMkLst>
        </pc:picChg>
        <pc:picChg chg="mod">
          <ac:chgData name="YOLANDA ALIAGA MAZAS" userId="1d5ad5113364242e" providerId="LiveId" clId="{B00834A7-C719-45E8-A524-EE06DA64D55F}" dt="2023-11-07T18:57:54.395" v="24771" actId="1076"/>
          <ac:picMkLst>
            <pc:docMk/>
            <pc:sldMk cId="3115983393" sldId="574"/>
            <ac:picMk id="8198" creationId="{C8A16383-E985-9770-4F4E-77F41E4A1B57}"/>
          </ac:picMkLst>
        </pc:picChg>
      </pc:sldChg>
      <pc:sldChg chg="addSp delSp modSp new del mod">
        <pc:chgData name="YOLANDA ALIAGA MAZAS" userId="1d5ad5113364242e" providerId="LiveId" clId="{B00834A7-C719-45E8-A524-EE06DA64D55F}" dt="2023-11-01T16:29:36.032" v="12907" actId="2696"/>
        <pc:sldMkLst>
          <pc:docMk/>
          <pc:sldMk cId="3349632644" sldId="575"/>
        </pc:sldMkLst>
        <pc:spChg chg="del mod">
          <ac:chgData name="YOLANDA ALIAGA MAZAS" userId="1d5ad5113364242e" providerId="LiveId" clId="{B00834A7-C719-45E8-A524-EE06DA64D55F}" dt="2023-11-01T16:26:50.820" v="12864" actId="21"/>
          <ac:spMkLst>
            <pc:docMk/>
            <pc:sldMk cId="3349632644" sldId="575"/>
            <ac:spMk id="3" creationId="{4EC67B1A-C1F7-6F3C-B9F7-EFA0D61B413F}"/>
          </ac:spMkLst>
        </pc:spChg>
        <pc:spChg chg="add mod">
          <ac:chgData name="YOLANDA ALIAGA MAZAS" userId="1d5ad5113364242e" providerId="LiveId" clId="{B00834A7-C719-45E8-A524-EE06DA64D55F}" dt="2023-11-01T16:26:50.820" v="12864" actId="21"/>
          <ac:spMkLst>
            <pc:docMk/>
            <pc:sldMk cId="3349632644" sldId="575"/>
            <ac:spMk id="5" creationId="{66E62F4C-CC29-9F45-8B99-549E09AF9D3F}"/>
          </ac:spMkLst>
        </pc:spChg>
      </pc:sldChg>
      <pc:sldChg chg="addSp delSp modSp mod delAnim modAnim">
        <pc:chgData name="YOLANDA ALIAGA MAZAS" userId="1d5ad5113364242e" providerId="LiveId" clId="{B00834A7-C719-45E8-A524-EE06DA64D55F}" dt="2023-11-07T19:13:26.531" v="25039" actId="1076"/>
        <pc:sldMkLst>
          <pc:docMk/>
          <pc:sldMk cId="2147686187" sldId="576"/>
        </pc:sldMkLst>
        <pc:spChg chg="add mod">
          <ac:chgData name="YOLANDA ALIAGA MAZAS" userId="1d5ad5113364242e" providerId="LiveId" clId="{B00834A7-C719-45E8-A524-EE06DA64D55F}" dt="2023-11-07T19:13:26.531" v="25039" actId="1076"/>
          <ac:spMkLst>
            <pc:docMk/>
            <pc:sldMk cId="2147686187" sldId="576"/>
            <ac:spMk id="4" creationId="{C9CB5E74-D117-FB04-10C8-5A5ED28FCBB6}"/>
          </ac:spMkLst>
        </pc:spChg>
        <pc:spChg chg="add del mod">
          <ac:chgData name="YOLANDA ALIAGA MAZAS" userId="1d5ad5113364242e" providerId="LiveId" clId="{B00834A7-C719-45E8-A524-EE06DA64D55F}" dt="2023-11-01T16:02:02.425" v="12568" actId="21"/>
          <ac:spMkLst>
            <pc:docMk/>
            <pc:sldMk cId="2147686187" sldId="576"/>
            <ac:spMk id="6" creationId="{8A0D0043-308A-CB82-1D24-16ABEF1E61CE}"/>
          </ac:spMkLst>
        </pc:spChg>
        <pc:spChg chg="add mod">
          <ac:chgData name="YOLANDA ALIAGA MAZAS" userId="1d5ad5113364242e" providerId="LiveId" clId="{B00834A7-C719-45E8-A524-EE06DA64D55F}" dt="2023-11-04T19:11:57.605" v="22296" actId="1076"/>
          <ac:spMkLst>
            <pc:docMk/>
            <pc:sldMk cId="2147686187" sldId="576"/>
            <ac:spMk id="7" creationId="{4B462983-5D53-A81E-38D7-879BDD3B8E2A}"/>
          </ac:spMkLst>
        </pc:spChg>
        <pc:spChg chg="add del mod">
          <ac:chgData name="YOLANDA ALIAGA MAZAS" userId="1d5ad5113364242e" providerId="LiveId" clId="{B00834A7-C719-45E8-A524-EE06DA64D55F}" dt="2023-11-01T16:01:24.715" v="12555" actId="21"/>
          <ac:spMkLst>
            <pc:docMk/>
            <pc:sldMk cId="2147686187" sldId="576"/>
            <ac:spMk id="8" creationId="{6B0CC566-5A4E-A227-2DE5-DE9F009B997C}"/>
          </ac:spMkLst>
        </pc:spChg>
        <pc:spChg chg="del">
          <ac:chgData name="YOLANDA ALIAGA MAZAS" userId="1d5ad5113364242e" providerId="LiveId" clId="{B00834A7-C719-45E8-A524-EE06DA64D55F}" dt="2023-11-01T13:05:15.959" v="12201" actId="21"/>
          <ac:spMkLst>
            <pc:docMk/>
            <pc:sldMk cId="2147686187" sldId="576"/>
            <ac:spMk id="8" creationId="{FA7613CC-9B9C-2E0E-37B3-4DE856E5819D}"/>
          </ac:spMkLst>
        </pc:spChg>
        <pc:spChg chg="add del mod">
          <ac:chgData name="YOLANDA ALIAGA MAZAS" userId="1d5ad5113364242e" providerId="LiveId" clId="{B00834A7-C719-45E8-A524-EE06DA64D55F}" dt="2023-11-01T16:01:22.012" v="12554" actId="21"/>
          <ac:spMkLst>
            <pc:docMk/>
            <pc:sldMk cId="2147686187" sldId="576"/>
            <ac:spMk id="9" creationId="{B0A05303-FBA8-BB72-7522-944625685371}"/>
          </ac:spMkLst>
        </pc:spChg>
        <pc:spChg chg="add mod">
          <ac:chgData name="YOLANDA ALIAGA MAZAS" userId="1d5ad5113364242e" providerId="LiveId" clId="{B00834A7-C719-45E8-A524-EE06DA64D55F}" dt="2023-11-07T19:13:10.326" v="25036" actId="1076"/>
          <ac:spMkLst>
            <pc:docMk/>
            <pc:sldMk cId="2147686187" sldId="576"/>
            <ac:spMk id="11" creationId="{93475796-17BE-DF6A-B1EF-26DB8E7B134E}"/>
          </ac:spMkLst>
        </pc:spChg>
        <pc:spChg chg="mod">
          <ac:chgData name="YOLANDA ALIAGA MAZAS" userId="1d5ad5113364242e" providerId="LiveId" clId="{B00834A7-C719-45E8-A524-EE06DA64D55F}" dt="2023-11-01T16:02:12.275" v="12571" actId="404"/>
          <ac:spMkLst>
            <pc:docMk/>
            <pc:sldMk cId="2147686187" sldId="576"/>
            <ac:spMk id="13" creationId="{AF9BAE47-4075-C116-F4BE-A66068090475}"/>
          </ac:spMkLst>
        </pc:spChg>
        <pc:spChg chg="del">
          <ac:chgData name="YOLANDA ALIAGA MAZAS" userId="1d5ad5113364242e" providerId="LiveId" clId="{B00834A7-C719-45E8-A524-EE06DA64D55F}" dt="2023-11-01T13:05:15.959" v="12201" actId="21"/>
          <ac:spMkLst>
            <pc:docMk/>
            <pc:sldMk cId="2147686187" sldId="576"/>
            <ac:spMk id="18" creationId="{A78F297B-0113-3013-9E07-8804AA0ABFBD}"/>
          </ac:spMkLst>
        </pc:spChg>
        <pc:spChg chg="del mod">
          <ac:chgData name="YOLANDA ALIAGA MAZAS" userId="1d5ad5113364242e" providerId="LiveId" clId="{B00834A7-C719-45E8-A524-EE06DA64D55F}" dt="2023-11-01T13:06:06.768" v="12408" actId="21"/>
          <ac:spMkLst>
            <pc:docMk/>
            <pc:sldMk cId="2147686187" sldId="576"/>
            <ac:spMk id="24" creationId="{30363582-DFB2-3373-2820-807D68A4547A}"/>
          </ac:spMkLst>
        </pc:spChg>
        <pc:spChg chg="mod">
          <ac:chgData name="YOLANDA ALIAGA MAZAS" userId="1d5ad5113364242e" providerId="LiveId" clId="{B00834A7-C719-45E8-A524-EE06DA64D55F}" dt="2023-11-01T16:08:31.405" v="12614" actId="1076"/>
          <ac:spMkLst>
            <pc:docMk/>
            <pc:sldMk cId="2147686187" sldId="576"/>
            <ac:spMk id="26" creationId="{0D59CB9D-52CE-07E6-CCE3-B274662F0AD0}"/>
          </ac:spMkLst>
        </pc:spChg>
        <pc:picChg chg="add del mod modCrop">
          <ac:chgData name="YOLANDA ALIAGA MAZAS" userId="1d5ad5113364242e" providerId="LiveId" clId="{B00834A7-C719-45E8-A524-EE06DA64D55F}" dt="2023-11-04T19:11:42.404" v="22289" actId="21"/>
          <ac:picMkLst>
            <pc:docMk/>
            <pc:sldMk cId="2147686187" sldId="576"/>
            <ac:picMk id="2" creationId="{F8DAA408-06B9-3FCB-8E6D-3704278DBD37}"/>
          </ac:picMkLst>
        </pc:picChg>
        <pc:picChg chg="add mod">
          <ac:chgData name="YOLANDA ALIAGA MAZAS" userId="1d5ad5113364242e" providerId="LiveId" clId="{B00834A7-C719-45E8-A524-EE06DA64D55F}" dt="2023-11-07T19:13:14.186" v="25037" actId="1076"/>
          <ac:picMkLst>
            <pc:docMk/>
            <pc:sldMk cId="2147686187" sldId="576"/>
            <ac:picMk id="5" creationId="{367690BA-C5D9-7C5A-5DD2-67C6947E19D4}"/>
          </ac:picMkLst>
        </pc:picChg>
        <pc:picChg chg="del">
          <ac:chgData name="YOLANDA ALIAGA MAZAS" userId="1d5ad5113364242e" providerId="LiveId" clId="{B00834A7-C719-45E8-A524-EE06DA64D55F}" dt="2023-11-01T15:55:31.262" v="12501" actId="21"/>
          <ac:picMkLst>
            <pc:docMk/>
            <pc:sldMk cId="2147686187" sldId="576"/>
            <ac:picMk id="9" creationId="{B5E9C725-47C2-6AC3-0FFE-93AC1507136D}"/>
          </ac:picMkLst>
        </pc:picChg>
        <pc:picChg chg="del">
          <ac:chgData name="YOLANDA ALIAGA MAZAS" userId="1d5ad5113364242e" providerId="LiveId" clId="{B00834A7-C719-45E8-A524-EE06DA64D55F}" dt="2023-11-01T15:55:33.599" v="12502" actId="21"/>
          <ac:picMkLst>
            <pc:docMk/>
            <pc:sldMk cId="2147686187" sldId="576"/>
            <ac:picMk id="10" creationId="{E1C110AC-5142-60D6-DF4A-B8317B61542B}"/>
          </ac:picMkLst>
        </pc:picChg>
        <pc:picChg chg="del">
          <ac:chgData name="YOLANDA ALIAGA MAZAS" userId="1d5ad5113364242e" providerId="LiveId" clId="{B00834A7-C719-45E8-A524-EE06DA64D55F}" dt="2023-11-01T13:05:15.959" v="12201" actId="21"/>
          <ac:picMkLst>
            <pc:docMk/>
            <pc:sldMk cId="2147686187" sldId="576"/>
            <ac:picMk id="6148" creationId="{328B46F7-ED7B-7F60-21A1-9C8C81C4F2A8}"/>
          </ac:picMkLst>
        </pc:picChg>
        <pc:picChg chg="del">
          <ac:chgData name="YOLANDA ALIAGA MAZAS" userId="1d5ad5113364242e" providerId="LiveId" clId="{B00834A7-C719-45E8-A524-EE06DA64D55F}" dt="2023-11-01T13:05:15.959" v="12201" actId="21"/>
          <ac:picMkLst>
            <pc:docMk/>
            <pc:sldMk cId="2147686187" sldId="576"/>
            <ac:picMk id="6150" creationId="{A2A21744-4ACB-B840-09ED-B7C4D3DC5E61}"/>
          </ac:picMkLst>
        </pc:picChg>
        <pc:picChg chg="mod">
          <ac:chgData name="YOLANDA ALIAGA MAZAS" userId="1d5ad5113364242e" providerId="LiveId" clId="{B00834A7-C719-45E8-A524-EE06DA64D55F}" dt="2023-11-07T19:13:23.063" v="25038" actId="14100"/>
          <ac:picMkLst>
            <pc:docMk/>
            <pc:sldMk cId="2147686187" sldId="576"/>
            <ac:picMk id="6156" creationId="{02E9790B-33C6-C21E-E3F1-0C6B74CA335A}"/>
          </ac:picMkLst>
        </pc:picChg>
        <pc:picChg chg="mod">
          <ac:chgData name="YOLANDA ALIAGA MAZAS" userId="1d5ad5113364242e" providerId="LiveId" clId="{B00834A7-C719-45E8-A524-EE06DA64D55F}" dt="2023-11-01T16:04:55.493" v="12596" actId="1076"/>
          <ac:picMkLst>
            <pc:docMk/>
            <pc:sldMk cId="2147686187" sldId="576"/>
            <ac:picMk id="6158" creationId="{205E6BA1-4278-E643-D489-139790B44ECA}"/>
          </ac:picMkLst>
        </pc:picChg>
      </pc:sldChg>
      <pc:sldChg chg="addSp modSp add del mod setBg modAnim replTag">
        <pc:chgData name="YOLANDA ALIAGA MAZAS" userId="1d5ad5113364242e" providerId="LiveId" clId="{B00834A7-C719-45E8-A524-EE06DA64D55F}" dt="2023-11-05T12:07:13.345" v="24005" actId="2696"/>
        <pc:sldMkLst>
          <pc:docMk/>
          <pc:sldMk cId="2290145837" sldId="577"/>
        </pc:sldMkLst>
        <pc:spChg chg="add mod replST">
          <ac:chgData name="YOLANDA ALIAGA MAZAS" userId="1d5ad5113364242e" providerId="LiveId" clId="{B00834A7-C719-45E8-A524-EE06DA64D55F}" dt="2023-11-01T16:29:04.592" v="12885"/>
          <ac:spMkLst>
            <pc:docMk/>
            <pc:sldMk cId="2290145837" sldId="577"/>
            <ac:spMk id="6" creationId="{82A6C717-D720-995D-ECB0-B47392D4314E}"/>
          </ac:spMkLst>
        </pc:spChg>
        <pc:spChg chg="add mod replST">
          <ac:chgData name="YOLANDA ALIAGA MAZAS" userId="1d5ad5113364242e" providerId="LiveId" clId="{B00834A7-C719-45E8-A524-EE06DA64D55F}" dt="2023-11-01T16:29:04.600" v="12895"/>
          <ac:spMkLst>
            <pc:docMk/>
            <pc:sldMk cId="2290145837" sldId="577"/>
            <ac:spMk id="7" creationId="{855B66CB-86DB-0823-7609-4DFC6263A63F}"/>
          </ac:spMkLst>
        </pc:spChg>
        <pc:picChg chg="add mod replST">
          <ac:chgData name="YOLANDA ALIAGA MAZAS" userId="1d5ad5113364242e" providerId="LiveId" clId="{B00834A7-C719-45E8-A524-EE06DA64D55F}" dt="2023-11-01T16:29:04.445" v="12872"/>
          <ac:picMkLst>
            <pc:docMk/>
            <pc:sldMk cId="2290145837" sldId="577"/>
            <ac:picMk id="3" creationId="{D8A23CD6-42EB-EEB9-8E92-5A090AA197DA}"/>
          </ac:picMkLst>
        </pc:picChg>
        <pc:picChg chg="add mod replST">
          <ac:chgData name="YOLANDA ALIAGA MAZAS" userId="1d5ad5113364242e" providerId="LiveId" clId="{B00834A7-C719-45E8-A524-EE06DA64D55F}" dt="2023-11-01T16:29:04.576" v="12876"/>
          <ac:picMkLst>
            <pc:docMk/>
            <pc:sldMk cId="2290145837" sldId="577"/>
            <ac:picMk id="5" creationId="{A6D6C1C8-5160-6308-7F7A-C8FED7043DFF}"/>
          </ac:picMkLst>
        </pc:picChg>
      </pc:sldChg>
      <pc:sldChg chg="del">
        <pc:chgData name="YOLANDA ALIAGA MAZAS" userId="1d5ad5113364242e" providerId="LiveId" clId="{B00834A7-C719-45E8-A524-EE06DA64D55F}" dt="2023-11-07T18:47:56.243" v="24643" actId="2696"/>
        <pc:sldMkLst>
          <pc:docMk/>
          <pc:sldMk cId="2946461637" sldId="577"/>
        </pc:sldMkLst>
      </pc:sldChg>
      <pc:sldChg chg="new del">
        <pc:chgData name="YOLANDA ALIAGA MAZAS" userId="1d5ad5113364242e" providerId="LiveId" clId="{B00834A7-C719-45E8-A524-EE06DA64D55F}" dt="2023-11-01T16:29:48.859" v="12908" actId="2696"/>
        <pc:sldMkLst>
          <pc:docMk/>
          <pc:sldMk cId="2911393755" sldId="578"/>
        </pc:sldMkLst>
      </pc:sldChg>
      <pc:sldChg chg="delSp modSp new mod ord modAnim">
        <pc:chgData name="YOLANDA ALIAGA MAZAS" userId="1d5ad5113364242e" providerId="LiveId" clId="{B00834A7-C719-45E8-A524-EE06DA64D55F}" dt="2023-11-07T19:00:00.228" v="24808" actId="14100"/>
        <pc:sldMkLst>
          <pc:docMk/>
          <pc:sldMk cId="3393209036" sldId="578"/>
        </pc:sldMkLst>
        <pc:spChg chg="del">
          <ac:chgData name="YOLANDA ALIAGA MAZAS" userId="1d5ad5113364242e" providerId="LiveId" clId="{B00834A7-C719-45E8-A524-EE06DA64D55F}" dt="2023-11-01T16:31:13.546" v="13237" actId="21"/>
          <ac:spMkLst>
            <pc:docMk/>
            <pc:sldMk cId="3393209036" sldId="578"/>
            <ac:spMk id="2" creationId="{FF32B33A-DC20-6EEE-436B-FBA3E31B1288}"/>
          </ac:spMkLst>
        </pc:spChg>
        <pc:spChg chg="mod">
          <ac:chgData name="YOLANDA ALIAGA MAZAS" userId="1d5ad5113364242e" providerId="LiveId" clId="{B00834A7-C719-45E8-A524-EE06DA64D55F}" dt="2023-11-07T19:00:00.228" v="24808" actId="14100"/>
          <ac:spMkLst>
            <pc:docMk/>
            <pc:sldMk cId="3393209036" sldId="578"/>
            <ac:spMk id="3" creationId="{23FAC22A-5FB5-0D88-A64E-AC3B3714450A}"/>
          </ac:spMkLst>
        </pc:spChg>
      </pc:sldChg>
      <pc:sldChg chg="addSp delSp modSp del mod ord modAnim">
        <pc:chgData name="YOLANDA ALIAGA MAZAS" userId="1d5ad5113364242e" providerId="LiveId" clId="{B00834A7-C719-45E8-A524-EE06DA64D55F}" dt="2023-11-04T19:11:11.199" v="22283" actId="2696"/>
        <pc:sldMkLst>
          <pc:docMk/>
          <pc:sldMk cId="1261875352" sldId="579"/>
        </pc:sldMkLst>
        <pc:spChg chg="del">
          <ac:chgData name="YOLANDA ALIAGA MAZAS" userId="1d5ad5113364242e" providerId="LiveId" clId="{B00834A7-C719-45E8-A524-EE06DA64D55F}" dt="2023-11-01T16:34:09.706" v="13466" actId="21"/>
          <ac:spMkLst>
            <pc:docMk/>
            <pc:sldMk cId="1261875352" sldId="579"/>
            <ac:spMk id="4" creationId="{C9CB5E74-D117-FB04-10C8-5A5ED28FCBB6}"/>
          </ac:spMkLst>
        </pc:spChg>
        <pc:spChg chg="add del mod">
          <ac:chgData name="YOLANDA ALIAGA MAZAS" userId="1d5ad5113364242e" providerId="LiveId" clId="{B00834A7-C719-45E8-A524-EE06DA64D55F}" dt="2023-11-01T16:34:00.070" v="13465" actId="21"/>
          <ac:spMkLst>
            <pc:docMk/>
            <pc:sldMk cId="1261875352" sldId="579"/>
            <ac:spMk id="6" creationId="{44B720BA-7D26-C1DC-DD8B-457088720B7B}"/>
          </ac:spMkLst>
        </pc:spChg>
        <pc:spChg chg="del">
          <ac:chgData name="YOLANDA ALIAGA MAZAS" userId="1d5ad5113364242e" providerId="LiveId" clId="{B00834A7-C719-45E8-A524-EE06DA64D55F}" dt="2023-11-01T16:34:09.706" v="13466" actId="21"/>
          <ac:spMkLst>
            <pc:docMk/>
            <pc:sldMk cId="1261875352" sldId="579"/>
            <ac:spMk id="7" creationId="{4B462983-5D53-A81E-38D7-879BDD3B8E2A}"/>
          </ac:spMkLst>
        </pc:spChg>
        <pc:spChg chg="del">
          <ac:chgData name="YOLANDA ALIAGA MAZAS" userId="1d5ad5113364242e" providerId="LiveId" clId="{B00834A7-C719-45E8-A524-EE06DA64D55F}" dt="2023-11-01T16:34:09.706" v="13466" actId="21"/>
          <ac:spMkLst>
            <pc:docMk/>
            <pc:sldMk cId="1261875352" sldId="579"/>
            <ac:spMk id="11" creationId="{93475796-17BE-DF6A-B1EF-26DB8E7B134E}"/>
          </ac:spMkLst>
        </pc:spChg>
        <pc:spChg chg="add del mod">
          <ac:chgData name="YOLANDA ALIAGA MAZAS" userId="1d5ad5113364242e" providerId="LiveId" clId="{B00834A7-C719-45E8-A524-EE06DA64D55F}" dt="2023-11-01T16:34:00.070" v="13465" actId="21"/>
          <ac:spMkLst>
            <pc:docMk/>
            <pc:sldMk cId="1261875352" sldId="579"/>
            <ac:spMk id="12" creationId="{556772FD-9C2E-2FC6-4A00-4C9DC7E4BC7F}"/>
          </ac:spMkLst>
        </pc:spChg>
        <pc:spChg chg="del">
          <ac:chgData name="YOLANDA ALIAGA MAZAS" userId="1d5ad5113364242e" providerId="LiveId" clId="{B00834A7-C719-45E8-A524-EE06DA64D55F}" dt="2023-11-01T16:34:09.706" v="13466" actId="21"/>
          <ac:spMkLst>
            <pc:docMk/>
            <pc:sldMk cId="1261875352" sldId="579"/>
            <ac:spMk id="13" creationId="{AF9BAE47-4075-C116-F4BE-A66068090475}"/>
          </ac:spMkLst>
        </pc:spChg>
        <pc:spChg chg="add del mod">
          <ac:chgData name="YOLANDA ALIAGA MAZAS" userId="1d5ad5113364242e" providerId="LiveId" clId="{B00834A7-C719-45E8-A524-EE06DA64D55F}" dt="2023-11-01T16:34:00.070" v="13465" actId="21"/>
          <ac:spMkLst>
            <pc:docMk/>
            <pc:sldMk cId="1261875352" sldId="579"/>
            <ac:spMk id="14" creationId="{08FA13DE-0DBA-A06F-A1F0-F17F7360F327}"/>
          </ac:spMkLst>
        </pc:spChg>
        <pc:spChg chg="add del mod">
          <ac:chgData name="YOLANDA ALIAGA MAZAS" userId="1d5ad5113364242e" providerId="LiveId" clId="{B00834A7-C719-45E8-A524-EE06DA64D55F}" dt="2023-11-01T16:34:00.070" v="13465" actId="21"/>
          <ac:spMkLst>
            <pc:docMk/>
            <pc:sldMk cId="1261875352" sldId="579"/>
            <ac:spMk id="15" creationId="{EDE4DEAA-6230-15F9-93DE-AE6C52736EAF}"/>
          </ac:spMkLst>
        </pc:spChg>
        <pc:spChg chg="add del mod">
          <ac:chgData name="YOLANDA ALIAGA MAZAS" userId="1d5ad5113364242e" providerId="LiveId" clId="{B00834A7-C719-45E8-A524-EE06DA64D55F}" dt="2023-11-01T16:35:50.581" v="13487" actId="21"/>
          <ac:spMkLst>
            <pc:docMk/>
            <pc:sldMk cId="1261875352" sldId="579"/>
            <ac:spMk id="17" creationId="{23E354C4-A8DE-38F0-7A48-A28DD622D5B2}"/>
          </ac:spMkLst>
        </pc:spChg>
        <pc:spChg chg="add mod">
          <ac:chgData name="YOLANDA ALIAGA MAZAS" userId="1d5ad5113364242e" providerId="LiveId" clId="{B00834A7-C719-45E8-A524-EE06DA64D55F}" dt="2023-11-04T19:09:35.729" v="22025" actId="1076"/>
          <ac:spMkLst>
            <pc:docMk/>
            <pc:sldMk cId="1261875352" sldId="579"/>
            <ac:spMk id="18" creationId="{38907AAA-8E41-BDD7-FB14-C821FD9CA9C4}"/>
          </ac:spMkLst>
        </pc:spChg>
        <pc:spChg chg="add mod">
          <ac:chgData name="YOLANDA ALIAGA MAZAS" userId="1d5ad5113364242e" providerId="LiveId" clId="{B00834A7-C719-45E8-A524-EE06DA64D55F}" dt="2023-11-01T16:40:07.713" v="13574" actId="1076"/>
          <ac:spMkLst>
            <pc:docMk/>
            <pc:sldMk cId="1261875352" sldId="579"/>
            <ac:spMk id="19" creationId="{CBA4A39C-4C43-9EC7-E569-F067C7A15162}"/>
          </ac:spMkLst>
        </pc:spChg>
        <pc:spChg chg="add mod">
          <ac:chgData name="YOLANDA ALIAGA MAZAS" userId="1d5ad5113364242e" providerId="LiveId" clId="{B00834A7-C719-45E8-A524-EE06DA64D55F}" dt="2023-11-04T19:04:25.639" v="21968" actId="1076"/>
          <ac:spMkLst>
            <pc:docMk/>
            <pc:sldMk cId="1261875352" sldId="579"/>
            <ac:spMk id="20" creationId="{6A79D051-AE74-3381-72DD-C209A5A502B5}"/>
          </ac:spMkLst>
        </pc:spChg>
        <pc:spChg chg="add mod ord">
          <ac:chgData name="YOLANDA ALIAGA MAZAS" userId="1d5ad5113364242e" providerId="LiveId" clId="{B00834A7-C719-45E8-A524-EE06DA64D55F}" dt="2023-11-01T16:41:01.913" v="13583" actId="166"/>
          <ac:spMkLst>
            <pc:docMk/>
            <pc:sldMk cId="1261875352" sldId="579"/>
            <ac:spMk id="21" creationId="{E11355BD-E9FC-3253-C25E-2A8377010497}"/>
          </ac:spMkLst>
        </pc:spChg>
        <pc:spChg chg="add mod">
          <ac:chgData name="YOLANDA ALIAGA MAZAS" userId="1d5ad5113364242e" providerId="LiveId" clId="{B00834A7-C719-45E8-A524-EE06DA64D55F}" dt="2023-11-01T16:40:23.972" v="13577" actId="207"/>
          <ac:spMkLst>
            <pc:docMk/>
            <pc:sldMk cId="1261875352" sldId="579"/>
            <ac:spMk id="22" creationId="{0174E560-0E53-6ABE-C056-B78455DD4CC0}"/>
          </ac:spMkLst>
        </pc:spChg>
        <pc:spChg chg="add mod">
          <ac:chgData name="YOLANDA ALIAGA MAZAS" userId="1d5ad5113364242e" providerId="LiveId" clId="{B00834A7-C719-45E8-A524-EE06DA64D55F}" dt="2023-11-01T16:40:52.262" v="13581" actId="14100"/>
          <ac:spMkLst>
            <pc:docMk/>
            <pc:sldMk cId="1261875352" sldId="579"/>
            <ac:spMk id="23" creationId="{6D932B3F-6F93-D1EE-6C9B-76C02BB36358}"/>
          </ac:spMkLst>
        </pc:spChg>
        <pc:spChg chg="del mod">
          <ac:chgData name="YOLANDA ALIAGA MAZAS" userId="1d5ad5113364242e" providerId="LiveId" clId="{B00834A7-C719-45E8-A524-EE06DA64D55F}" dt="2023-11-04T19:04:22.378" v="21966" actId="21"/>
          <ac:spMkLst>
            <pc:docMk/>
            <pc:sldMk cId="1261875352" sldId="579"/>
            <ac:spMk id="26" creationId="{0D59CB9D-52CE-07E6-CCE3-B274662F0AD0}"/>
          </ac:spMkLst>
        </pc:spChg>
        <pc:picChg chg="del mod">
          <ac:chgData name="YOLANDA ALIAGA MAZAS" userId="1d5ad5113364242e" providerId="LiveId" clId="{B00834A7-C719-45E8-A524-EE06DA64D55F}" dt="2023-11-04T19:04:20.043" v="21965" actId="21"/>
          <ac:picMkLst>
            <pc:docMk/>
            <pc:sldMk cId="1261875352" sldId="579"/>
            <ac:picMk id="2" creationId="{F8DAA408-06B9-3FCB-8E6D-3704278DBD37}"/>
          </ac:picMkLst>
        </pc:picChg>
        <pc:picChg chg="add del mod">
          <ac:chgData name="YOLANDA ALIAGA MAZAS" userId="1d5ad5113364242e" providerId="LiveId" clId="{B00834A7-C719-45E8-A524-EE06DA64D55F}" dt="2023-11-04T19:04:24.250" v="21967" actId="21"/>
          <ac:picMkLst>
            <pc:docMk/>
            <pc:sldMk cId="1261875352" sldId="579"/>
            <ac:picMk id="3" creationId="{374EB137-1A12-F9A3-9568-1252D8516795}"/>
          </ac:picMkLst>
        </pc:picChg>
        <pc:picChg chg="del">
          <ac:chgData name="YOLANDA ALIAGA MAZAS" userId="1d5ad5113364242e" providerId="LiveId" clId="{B00834A7-C719-45E8-A524-EE06DA64D55F}" dt="2023-11-01T16:34:09.706" v="13466" actId="21"/>
          <ac:picMkLst>
            <pc:docMk/>
            <pc:sldMk cId="1261875352" sldId="579"/>
            <ac:picMk id="5" creationId="{367690BA-C5D9-7C5A-5DD2-67C6947E19D4}"/>
          </ac:picMkLst>
        </pc:picChg>
        <pc:picChg chg="add del mod">
          <ac:chgData name="YOLANDA ALIAGA MAZAS" userId="1d5ad5113364242e" providerId="LiveId" clId="{B00834A7-C719-45E8-A524-EE06DA64D55F}" dt="2023-11-01T16:34:00.070" v="13465" actId="21"/>
          <ac:picMkLst>
            <pc:docMk/>
            <pc:sldMk cId="1261875352" sldId="579"/>
            <ac:picMk id="8" creationId="{7D4CD740-E7D9-5DD7-FE2B-5A1F9D22E647}"/>
          </ac:picMkLst>
        </pc:picChg>
        <pc:picChg chg="add del mod">
          <ac:chgData name="YOLANDA ALIAGA MAZAS" userId="1d5ad5113364242e" providerId="LiveId" clId="{B00834A7-C719-45E8-A524-EE06DA64D55F}" dt="2023-11-01T16:34:00.070" v="13465" actId="21"/>
          <ac:picMkLst>
            <pc:docMk/>
            <pc:sldMk cId="1261875352" sldId="579"/>
            <ac:picMk id="9" creationId="{EDE7EE6F-9549-0FCB-33FD-D8421CDBB3E7}"/>
          </ac:picMkLst>
        </pc:picChg>
        <pc:picChg chg="add del mod">
          <ac:chgData name="YOLANDA ALIAGA MAZAS" userId="1d5ad5113364242e" providerId="LiveId" clId="{B00834A7-C719-45E8-A524-EE06DA64D55F}" dt="2023-11-01T16:34:00.070" v="13465" actId="21"/>
          <ac:picMkLst>
            <pc:docMk/>
            <pc:sldMk cId="1261875352" sldId="579"/>
            <ac:picMk id="10" creationId="{57D44695-35A4-23F0-5B57-06C1C443EEBE}"/>
          </ac:picMkLst>
        </pc:picChg>
        <pc:picChg chg="add mod">
          <ac:chgData name="YOLANDA ALIAGA MAZAS" userId="1d5ad5113364242e" providerId="LiveId" clId="{B00834A7-C719-45E8-A524-EE06DA64D55F}" dt="2023-11-04T19:04:29.533" v="21970" actId="1076"/>
          <ac:picMkLst>
            <pc:docMk/>
            <pc:sldMk cId="1261875352" sldId="579"/>
            <ac:picMk id="16" creationId="{5A0BEF24-0D27-E017-2C96-287C5973AA65}"/>
          </ac:picMkLst>
        </pc:picChg>
        <pc:picChg chg="del">
          <ac:chgData name="YOLANDA ALIAGA MAZAS" userId="1d5ad5113364242e" providerId="LiveId" clId="{B00834A7-C719-45E8-A524-EE06DA64D55F}" dt="2023-11-01T16:34:09.706" v="13466" actId="21"/>
          <ac:picMkLst>
            <pc:docMk/>
            <pc:sldMk cId="1261875352" sldId="579"/>
            <ac:picMk id="6156" creationId="{02E9790B-33C6-C21E-E3F1-0C6B74CA335A}"/>
          </ac:picMkLst>
        </pc:picChg>
        <pc:picChg chg="del">
          <ac:chgData name="YOLANDA ALIAGA MAZAS" userId="1d5ad5113364242e" providerId="LiveId" clId="{B00834A7-C719-45E8-A524-EE06DA64D55F}" dt="2023-11-01T16:34:09.706" v="13466" actId="21"/>
          <ac:picMkLst>
            <pc:docMk/>
            <pc:sldMk cId="1261875352" sldId="579"/>
            <ac:picMk id="6158" creationId="{205E6BA1-4278-E643-D489-139790B44ECA}"/>
          </ac:picMkLst>
        </pc:picChg>
      </pc:sldChg>
      <pc:sldChg chg="addSp delSp modSp new mod delAnim modAnim">
        <pc:chgData name="YOLANDA ALIAGA MAZAS" userId="1d5ad5113364242e" providerId="LiveId" clId="{B00834A7-C719-45E8-A524-EE06DA64D55F}" dt="2023-11-02T18:37:36.731" v="19720" actId="1076"/>
        <pc:sldMkLst>
          <pc:docMk/>
          <pc:sldMk cId="1273918549" sldId="580"/>
        </pc:sldMkLst>
        <pc:spChg chg="del">
          <ac:chgData name="YOLANDA ALIAGA MAZAS" userId="1d5ad5113364242e" providerId="LiveId" clId="{B00834A7-C719-45E8-A524-EE06DA64D55F}" dt="2023-11-01T16:44:16.581" v="13757" actId="21"/>
          <ac:spMkLst>
            <pc:docMk/>
            <pc:sldMk cId="1273918549" sldId="580"/>
            <ac:spMk id="2" creationId="{DA0C1EAA-B083-348A-EBED-63C8433D6607}"/>
          </ac:spMkLst>
        </pc:spChg>
        <pc:spChg chg="mod">
          <ac:chgData name="YOLANDA ALIAGA MAZAS" userId="1d5ad5113364242e" providerId="LiveId" clId="{B00834A7-C719-45E8-A524-EE06DA64D55F}" dt="2023-11-02T18:37:32.989" v="19719" actId="27636"/>
          <ac:spMkLst>
            <pc:docMk/>
            <pc:sldMk cId="1273918549" sldId="580"/>
            <ac:spMk id="3" creationId="{D2B4FEEB-E5BD-BC62-B7F5-A630387C587B}"/>
          </ac:spMkLst>
        </pc:spChg>
        <pc:spChg chg="add del mod">
          <ac:chgData name="YOLANDA ALIAGA MAZAS" userId="1d5ad5113364242e" providerId="LiveId" clId="{B00834A7-C719-45E8-A524-EE06DA64D55F}" dt="2023-11-01T17:50:46.330" v="16760" actId="21"/>
          <ac:spMkLst>
            <pc:docMk/>
            <pc:sldMk cId="1273918549" sldId="580"/>
            <ac:spMk id="4" creationId="{A7087D50-4048-62BD-25B2-44E07D11B8D0}"/>
          </ac:spMkLst>
        </pc:spChg>
        <pc:spChg chg="add del mod">
          <ac:chgData name="YOLANDA ALIAGA MAZAS" userId="1d5ad5113364242e" providerId="LiveId" clId="{B00834A7-C719-45E8-A524-EE06DA64D55F}" dt="2023-11-01T17:50:50.543" v="16762" actId="21"/>
          <ac:spMkLst>
            <pc:docMk/>
            <pc:sldMk cId="1273918549" sldId="580"/>
            <ac:spMk id="6" creationId="{D6C39820-4C4F-3CAB-698D-CBAE90887F4E}"/>
          </ac:spMkLst>
        </pc:spChg>
        <pc:picChg chg="add del mod">
          <ac:chgData name="YOLANDA ALIAGA MAZAS" userId="1d5ad5113364242e" providerId="LiveId" clId="{B00834A7-C719-45E8-A524-EE06DA64D55F}" dt="2023-11-01T17:50:48.404" v="16761" actId="21"/>
          <ac:picMkLst>
            <pc:docMk/>
            <pc:sldMk cId="1273918549" sldId="580"/>
            <ac:picMk id="5" creationId="{AA7788EC-B9B2-0FFF-0A4C-4B1635C472AB}"/>
          </ac:picMkLst>
        </pc:picChg>
        <pc:picChg chg="add mod">
          <ac:chgData name="YOLANDA ALIAGA MAZAS" userId="1d5ad5113364242e" providerId="LiveId" clId="{B00834A7-C719-45E8-A524-EE06DA64D55F}" dt="2023-11-02T18:37:36.731" v="19720" actId="1076"/>
          <ac:picMkLst>
            <pc:docMk/>
            <pc:sldMk cId="1273918549" sldId="580"/>
            <ac:picMk id="2050" creationId="{80A95913-F61C-CB72-7105-C03E3D13703D}"/>
          </ac:picMkLst>
        </pc:picChg>
        <pc:picChg chg="add mod">
          <ac:chgData name="YOLANDA ALIAGA MAZAS" userId="1d5ad5113364242e" providerId="LiveId" clId="{B00834A7-C719-45E8-A524-EE06DA64D55F}" dt="2023-11-01T17:51:08.406" v="16816" actId="14100"/>
          <ac:picMkLst>
            <pc:docMk/>
            <pc:sldMk cId="1273918549" sldId="580"/>
            <ac:picMk id="2052" creationId="{781B6E15-39D3-A1B5-0496-706504778B86}"/>
          </ac:picMkLst>
        </pc:picChg>
      </pc:sldChg>
      <pc:sldChg chg="addSp delSp modSp new mod modAnim">
        <pc:chgData name="YOLANDA ALIAGA MAZAS" userId="1d5ad5113364242e" providerId="LiveId" clId="{B00834A7-C719-45E8-A524-EE06DA64D55F}" dt="2023-11-04T19:39:51.561" v="22391" actId="20577"/>
        <pc:sldMkLst>
          <pc:docMk/>
          <pc:sldMk cId="1831825487" sldId="581"/>
        </pc:sldMkLst>
        <pc:spChg chg="del">
          <ac:chgData name="YOLANDA ALIAGA MAZAS" userId="1d5ad5113364242e" providerId="LiveId" clId="{B00834A7-C719-45E8-A524-EE06DA64D55F}" dt="2023-11-01T16:53:28.424" v="14591" actId="21"/>
          <ac:spMkLst>
            <pc:docMk/>
            <pc:sldMk cId="1831825487" sldId="581"/>
            <ac:spMk id="2" creationId="{3DC1D4AA-C1AF-1F19-09C6-E95E1935E8AE}"/>
          </ac:spMkLst>
        </pc:spChg>
        <pc:spChg chg="mod">
          <ac:chgData name="YOLANDA ALIAGA MAZAS" userId="1d5ad5113364242e" providerId="LiveId" clId="{B00834A7-C719-45E8-A524-EE06DA64D55F}" dt="2023-11-01T17:50:31.473" v="16737" actId="1076"/>
          <ac:spMkLst>
            <pc:docMk/>
            <pc:sldMk cId="1831825487" sldId="581"/>
            <ac:spMk id="3" creationId="{B7C7A2B2-A4B1-77E2-5D50-6274F546FB1F}"/>
          </ac:spMkLst>
        </pc:spChg>
        <pc:spChg chg="add del mod">
          <ac:chgData name="YOLANDA ALIAGA MAZAS" userId="1d5ad5113364242e" providerId="LiveId" clId="{B00834A7-C719-45E8-A524-EE06DA64D55F}" dt="2023-11-01T17:39:21.553" v="16117" actId="21"/>
          <ac:spMkLst>
            <pc:docMk/>
            <pc:sldMk cId="1831825487" sldId="581"/>
            <ac:spMk id="4" creationId="{64A41893-99A5-E74E-E5FB-CDFEE2082805}"/>
          </ac:spMkLst>
        </pc:spChg>
        <pc:spChg chg="add mod">
          <ac:chgData name="YOLANDA ALIAGA MAZAS" userId="1d5ad5113364242e" providerId="LiveId" clId="{B00834A7-C719-45E8-A524-EE06DA64D55F}" dt="2023-11-01T17:50:26.862" v="16735" actId="1076"/>
          <ac:spMkLst>
            <pc:docMk/>
            <pc:sldMk cId="1831825487" sldId="581"/>
            <ac:spMk id="5" creationId="{8AA7CF93-7901-F598-F3AE-70A32239C625}"/>
          </ac:spMkLst>
        </pc:spChg>
        <pc:spChg chg="add del mod">
          <ac:chgData name="YOLANDA ALIAGA MAZAS" userId="1d5ad5113364242e" providerId="LiveId" clId="{B00834A7-C719-45E8-A524-EE06DA64D55F}" dt="2023-11-01T17:49:53.565" v="16723" actId="21"/>
          <ac:spMkLst>
            <pc:docMk/>
            <pc:sldMk cId="1831825487" sldId="581"/>
            <ac:spMk id="6" creationId="{FB0022A4-9BA3-D882-B40F-93CB350ACE6E}"/>
          </ac:spMkLst>
        </pc:spChg>
        <pc:spChg chg="add del mod">
          <ac:chgData name="YOLANDA ALIAGA MAZAS" userId="1d5ad5113364242e" providerId="LiveId" clId="{B00834A7-C719-45E8-A524-EE06DA64D55F}" dt="2023-11-01T17:49:53.565" v="16723" actId="21"/>
          <ac:spMkLst>
            <pc:docMk/>
            <pc:sldMk cId="1831825487" sldId="581"/>
            <ac:spMk id="7" creationId="{244CAA5C-3C78-79BC-9ADA-D1B0BE54E89B}"/>
          </ac:spMkLst>
        </pc:spChg>
        <pc:spChg chg="add mod">
          <ac:chgData name="YOLANDA ALIAGA MAZAS" userId="1d5ad5113364242e" providerId="LiveId" clId="{B00834A7-C719-45E8-A524-EE06DA64D55F}" dt="2023-11-04T19:39:51.561" v="22391" actId="20577"/>
          <ac:spMkLst>
            <pc:docMk/>
            <pc:sldMk cId="1831825487" sldId="581"/>
            <ac:spMk id="8" creationId="{B5E19065-AA9E-B69A-5EFC-B8649B9E3CDE}"/>
          </ac:spMkLst>
        </pc:spChg>
        <pc:spChg chg="add mod">
          <ac:chgData name="YOLANDA ALIAGA MAZAS" userId="1d5ad5113364242e" providerId="LiveId" clId="{B00834A7-C719-45E8-A524-EE06DA64D55F}" dt="2023-11-01T17:50:21.314" v="16732" actId="1076"/>
          <ac:spMkLst>
            <pc:docMk/>
            <pc:sldMk cId="1831825487" sldId="581"/>
            <ac:spMk id="9" creationId="{DD1F2486-351F-CD08-76B1-FE920C4D09B7}"/>
          </ac:spMkLst>
        </pc:spChg>
        <pc:picChg chg="add del mod">
          <ac:chgData name="YOLANDA ALIAGA MAZAS" userId="1d5ad5113364242e" providerId="LiveId" clId="{B00834A7-C719-45E8-A524-EE06DA64D55F}" dt="2023-11-01T17:39:21.553" v="16117" actId="21"/>
          <ac:picMkLst>
            <pc:docMk/>
            <pc:sldMk cId="1831825487" sldId="581"/>
            <ac:picMk id="3074" creationId="{D946FC67-77FF-0267-E883-500985A5ECC8}"/>
          </ac:picMkLst>
        </pc:picChg>
        <pc:picChg chg="add mod">
          <ac:chgData name="YOLANDA ALIAGA MAZAS" userId="1d5ad5113364242e" providerId="LiveId" clId="{B00834A7-C719-45E8-A524-EE06DA64D55F}" dt="2023-11-01T17:50:33.255" v="16738" actId="1076"/>
          <ac:picMkLst>
            <pc:docMk/>
            <pc:sldMk cId="1831825487" sldId="581"/>
            <ac:picMk id="3076" creationId="{46CFED71-F94E-B492-00E4-9E451D5B305D}"/>
          </ac:picMkLst>
        </pc:picChg>
        <pc:picChg chg="add mod">
          <ac:chgData name="YOLANDA ALIAGA MAZAS" userId="1d5ad5113364242e" providerId="LiveId" clId="{B00834A7-C719-45E8-A524-EE06DA64D55F}" dt="2023-11-01T17:50:28.328" v="16736" actId="1076"/>
          <ac:picMkLst>
            <pc:docMk/>
            <pc:sldMk cId="1831825487" sldId="581"/>
            <ac:picMk id="3078" creationId="{B40503BE-66E8-CDF5-DF90-762A419FA58F}"/>
          </ac:picMkLst>
        </pc:picChg>
        <pc:picChg chg="add del mod">
          <ac:chgData name="YOLANDA ALIAGA MAZAS" userId="1d5ad5113364242e" providerId="LiveId" clId="{B00834A7-C719-45E8-A524-EE06DA64D55F}" dt="2023-11-01T17:49:53.565" v="16723" actId="21"/>
          <ac:picMkLst>
            <pc:docMk/>
            <pc:sldMk cId="1831825487" sldId="581"/>
            <ac:picMk id="3080" creationId="{781FDAEC-3F14-22A9-7EC2-0440178AC986}"/>
          </ac:picMkLst>
        </pc:picChg>
        <pc:picChg chg="add del mod">
          <ac:chgData name="YOLANDA ALIAGA MAZAS" userId="1d5ad5113364242e" providerId="LiveId" clId="{B00834A7-C719-45E8-A524-EE06DA64D55F}" dt="2023-11-01T18:24:07.480" v="16867" actId="21"/>
          <ac:picMkLst>
            <pc:docMk/>
            <pc:sldMk cId="1831825487" sldId="581"/>
            <ac:picMk id="3082" creationId="{7B631102-36B3-1F31-F523-6D49889F2A77}"/>
          </ac:picMkLst>
        </pc:picChg>
        <pc:picChg chg="add del mod">
          <ac:chgData name="YOLANDA ALIAGA MAZAS" userId="1d5ad5113364242e" providerId="LiveId" clId="{B00834A7-C719-45E8-A524-EE06DA64D55F}" dt="2023-11-04T19:39:35.728" v="22346" actId="21"/>
          <ac:picMkLst>
            <pc:docMk/>
            <pc:sldMk cId="1831825487" sldId="581"/>
            <ac:picMk id="3084" creationId="{9FE06211-6CA5-EAB4-60C0-049B9610526E}"/>
          </ac:picMkLst>
        </pc:picChg>
      </pc:sldChg>
      <pc:sldChg chg="delSp modSp new del mod">
        <pc:chgData name="YOLANDA ALIAGA MAZAS" userId="1d5ad5113364242e" providerId="LiveId" clId="{B00834A7-C719-45E8-A524-EE06DA64D55F}" dt="2023-11-01T18:18:15.629" v="16822" actId="2696"/>
        <pc:sldMkLst>
          <pc:docMk/>
          <pc:sldMk cId="1939893939" sldId="582"/>
        </pc:sldMkLst>
        <pc:spChg chg="del">
          <ac:chgData name="YOLANDA ALIAGA MAZAS" userId="1d5ad5113364242e" providerId="LiveId" clId="{B00834A7-C719-45E8-A524-EE06DA64D55F}" dt="2023-11-01T17:31:26.969" v="16064" actId="21"/>
          <ac:spMkLst>
            <pc:docMk/>
            <pc:sldMk cId="1939893939" sldId="582"/>
            <ac:spMk id="2" creationId="{8CE47682-C139-3227-3948-A4575B61CA43}"/>
          </ac:spMkLst>
        </pc:spChg>
        <pc:spChg chg="del mod">
          <ac:chgData name="YOLANDA ALIAGA MAZAS" userId="1d5ad5113364242e" providerId="LiveId" clId="{B00834A7-C719-45E8-A524-EE06DA64D55F}" dt="2023-11-01T17:32:12.959" v="16070" actId="21"/>
          <ac:spMkLst>
            <pc:docMk/>
            <pc:sldMk cId="1939893939" sldId="582"/>
            <ac:spMk id="3" creationId="{66888AF8-A991-FEB1-0FA2-425CC50B9DDB}"/>
          </ac:spMkLst>
        </pc:spChg>
      </pc:sldChg>
      <pc:sldChg chg="addSp modSp add mod setBg modAnim replTag">
        <pc:chgData name="YOLANDA ALIAGA MAZAS" userId="1d5ad5113364242e" providerId="LiveId" clId="{B00834A7-C719-45E8-A524-EE06DA64D55F}" dt="2023-11-02T18:08:30.472" v="18216"/>
        <pc:sldMkLst>
          <pc:docMk/>
          <pc:sldMk cId="1489951592" sldId="583"/>
        </pc:sldMkLst>
        <pc:spChg chg="add mod replST">
          <ac:chgData name="YOLANDA ALIAGA MAZAS" userId="1d5ad5113364242e" providerId="LiveId" clId="{B00834A7-C719-45E8-A524-EE06DA64D55F}" dt="2023-11-02T18:02:49.589" v="18063"/>
          <ac:spMkLst>
            <pc:docMk/>
            <pc:sldMk cId="1489951592" sldId="583"/>
            <ac:spMk id="6" creationId="{1CE2C01E-28ED-99FF-70BE-F4D042AFDB66}"/>
          </ac:spMkLst>
        </pc:spChg>
        <pc:spChg chg="add mod replST">
          <ac:chgData name="YOLANDA ALIAGA MAZAS" userId="1d5ad5113364242e" providerId="LiveId" clId="{B00834A7-C719-45E8-A524-EE06DA64D55F}" dt="2023-11-01T17:30:39.168" v="16053"/>
          <ac:spMkLst>
            <pc:docMk/>
            <pc:sldMk cId="1489951592" sldId="583"/>
            <ac:spMk id="7" creationId="{A1D6C612-BCC5-A915-6BE3-0A6C9F3CD715}"/>
          </ac:spMkLst>
        </pc:spChg>
        <pc:picChg chg="add mod replST">
          <ac:chgData name="YOLANDA ALIAGA MAZAS" userId="1d5ad5113364242e" providerId="LiveId" clId="{B00834A7-C719-45E8-A524-EE06DA64D55F}" dt="2023-11-01T17:30:39.023" v="16030"/>
          <ac:picMkLst>
            <pc:docMk/>
            <pc:sldMk cId="1489951592" sldId="583"/>
            <ac:picMk id="3" creationId="{D69550A1-1859-C171-F3D8-5765B70B9B0B}"/>
          </ac:picMkLst>
        </pc:picChg>
        <pc:picChg chg="add mod replST">
          <ac:chgData name="YOLANDA ALIAGA MAZAS" userId="1d5ad5113364242e" providerId="LiveId" clId="{B00834A7-C719-45E8-A524-EE06DA64D55F}" dt="2023-11-01T17:30:39.157" v="16034"/>
          <ac:picMkLst>
            <pc:docMk/>
            <pc:sldMk cId="1489951592" sldId="583"/>
            <ac:picMk id="5" creationId="{20FF107A-1E29-A8D8-E72C-2E02AEBFCBB0}"/>
          </ac:picMkLst>
        </pc:picChg>
      </pc:sldChg>
      <pc:sldChg chg="addSp modSp add del mod setBg modAnim replTag">
        <pc:chgData name="YOLANDA ALIAGA MAZAS" userId="1d5ad5113364242e" providerId="LiveId" clId="{B00834A7-C719-45E8-A524-EE06DA64D55F}" dt="2023-11-01T17:49:34.921" v="16718" actId="2696"/>
        <pc:sldMkLst>
          <pc:docMk/>
          <pc:sldMk cId="102998825" sldId="584"/>
        </pc:sldMkLst>
        <pc:spChg chg="add mod replST">
          <ac:chgData name="YOLANDA ALIAGA MAZAS" userId="1d5ad5113364242e" providerId="LiveId" clId="{B00834A7-C719-45E8-A524-EE06DA64D55F}" dt="2023-11-01T17:38:05.733" v="16093"/>
          <ac:spMkLst>
            <pc:docMk/>
            <pc:sldMk cId="102998825" sldId="584"/>
            <ac:spMk id="6" creationId="{8303CDD7-5153-4909-8F03-89AB9CB39602}"/>
          </ac:spMkLst>
        </pc:spChg>
        <pc:spChg chg="add mod replST">
          <ac:chgData name="YOLANDA ALIAGA MAZAS" userId="1d5ad5113364242e" providerId="LiveId" clId="{B00834A7-C719-45E8-A524-EE06DA64D55F}" dt="2023-11-01T17:38:05.737" v="16103"/>
          <ac:spMkLst>
            <pc:docMk/>
            <pc:sldMk cId="102998825" sldId="584"/>
            <ac:spMk id="7" creationId="{DC66DB37-91DD-7E61-887A-B48AF75C8DD1}"/>
          </ac:spMkLst>
        </pc:spChg>
        <pc:picChg chg="add mod replST">
          <ac:chgData name="YOLANDA ALIAGA MAZAS" userId="1d5ad5113364242e" providerId="LiveId" clId="{B00834A7-C719-45E8-A524-EE06DA64D55F}" dt="2023-11-01T17:38:05.684" v="16080"/>
          <ac:picMkLst>
            <pc:docMk/>
            <pc:sldMk cId="102998825" sldId="584"/>
            <ac:picMk id="3" creationId="{77BF6684-BADA-9B6F-DED4-9DB0850140D0}"/>
          </ac:picMkLst>
        </pc:picChg>
        <pc:picChg chg="add mod replST">
          <ac:chgData name="YOLANDA ALIAGA MAZAS" userId="1d5ad5113364242e" providerId="LiveId" clId="{B00834A7-C719-45E8-A524-EE06DA64D55F}" dt="2023-11-01T17:38:05.729" v="16084"/>
          <ac:picMkLst>
            <pc:docMk/>
            <pc:sldMk cId="102998825" sldId="584"/>
            <ac:picMk id="5" creationId="{2C83CB79-93F1-32E7-A61C-96A9A5F9B918}"/>
          </ac:picMkLst>
        </pc:picChg>
      </pc:sldChg>
      <pc:sldChg chg="addSp delSp modSp new mod modAnim">
        <pc:chgData name="YOLANDA ALIAGA MAZAS" userId="1d5ad5113364242e" providerId="LiveId" clId="{B00834A7-C719-45E8-A524-EE06DA64D55F}" dt="2023-11-01T17:50:14.870" v="16731" actId="1076"/>
        <pc:sldMkLst>
          <pc:docMk/>
          <pc:sldMk cId="3922967910" sldId="585"/>
        </pc:sldMkLst>
        <pc:spChg chg="del">
          <ac:chgData name="YOLANDA ALIAGA MAZAS" userId="1d5ad5113364242e" providerId="LiveId" clId="{B00834A7-C719-45E8-A524-EE06DA64D55F}" dt="2023-11-01T17:39:27.078" v="16119" actId="21"/>
          <ac:spMkLst>
            <pc:docMk/>
            <pc:sldMk cId="3922967910" sldId="585"/>
            <ac:spMk id="2" creationId="{A6E9A201-60B5-0482-2E62-C35A523F6738}"/>
          </ac:spMkLst>
        </pc:spChg>
        <pc:spChg chg="del">
          <ac:chgData name="YOLANDA ALIAGA MAZAS" userId="1d5ad5113364242e" providerId="LiveId" clId="{B00834A7-C719-45E8-A524-EE06DA64D55F}" dt="2023-11-01T17:39:29.136" v="16120" actId="21"/>
          <ac:spMkLst>
            <pc:docMk/>
            <pc:sldMk cId="3922967910" sldId="585"/>
            <ac:spMk id="3" creationId="{2C2DF473-8C02-59D8-4D77-4A975EE4C0B2}"/>
          </ac:spMkLst>
        </pc:spChg>
        <pc:spChg chg="add mod">
          <ac:chgData name="YOLANDA ALIAGA MAZAS" userId="1d5ad5113364242e" providerId="LiveId" clId="{B00834A7-C719-45E8-A524-EE06DA64D55F}" dt="2023-11-01T17:50:03.224" v="16727" actId="1076"/>
          <ac:spMkLst>
            <pc:docMk/>
            <pc:sldMk cId="3922967910" sldId="585"/>
            <ac:spMk id="5" creationId="{909AAB0A-0FE5-BA75-1FC2-A08027C93AAE}"/>
          </ac:spMkLst>
        </pc:spChg>
        <pc:spChg chg="add mod">
          <ac:chgData name="YOLANDA ALIAGA MAZAS" userId="1d5ad5113364242e" providerId="LiveId" clId="{B00834A7-C719-45E8-A524-EE06DA64D55F}" dt="2023-11-01T17:50:12.150" v="16730" actId="1076"/>
          <ac:spMkLst>
            <pc:docMk/>
            <pc:sldMk cId="3922967910" sldId="585"/>
            <ac:spMk id="6" creationId="{524191D8-1F43-515A-0C46-EE5842EC6E6A}"/>
          </ac:spMkLst>
        </pc:spChg>
        <pc:spChg chg="add mod">
          <ac:chgData name="YOLANDA ALIAGA MAZAS" userId="1d5ad5113364242e" providerId="LiveId" clId="{B00834A7-C719-45E8-A524-EE06DA64D55F}" dt="2023-11-01T17:50:14.870" v="16731" actId="1076"/>
          <ac:spMkLst>
            <pc:docMk/>
            <pc:sldMk cId="3922967910" sldId="585"/>
            <ac:spMk id="8" creationId="{5A1D154E-D62C-C13A-2D31-E3ADBEB1377D}"/>
          </ac:spMkLst>
        </pc:spChg>
        <pc:picChg chg="add mod">
          <ac:chgData name="YOLANDA ALIAGA MAZAS" userId="1d5ad5113364242e" providerId="LiveId" clId="{B00834A7-C719-45E8-A524-EE06DA64D55F}" dt="2023-11-01T17:50:00.358" v="16726" actId="1076"/>
          <ac:picMkLst>
            <pc:docMk/>
            <pc:sldMk cId="3922967910" sldId="585"/>
            <ac:picMk id="4" creationId="{9C830FAD-9351-EC58-4DBD-E686C7D0191A}"/>
          </ac:picMkLst>
        </pc:picChg>
        <pc:picChg chg="add mod">
          <ac:chgData name="YOLANDA ALIAGA MAZAS" userId="1d5ad5113364242e" providerId="LiveId" clId="{B00834A7-C719-45E8-A524-EE06DA64D55F}" dt="2023-11-01T17:50:09.795" v="16729" actId="1076"/>
          <ac:picMkLst>
            <pc:docMk/>
            <pc:sldMk cId="3922967910" sldId="585"/>
            <ac:picMk id="7" creationId="{78CE9637-458F-F86C-C8DC-60EC99047627}"/>
          </ac:picMkLst>
        </pc:picChg>
      </pc:sldChg>
      <pc:sldChg chg="addSp delSp modSp new mod ord delAnim modAnim">
        <pc:chgData name="YOLANDA ALIAGA MAZAS" userId="1d5ad5113364242e" providerId="LiveId" clId="{B00834A7-C719-45E8-A524-EE06DA64D55F}" dt="2023-11-05T09:29:30.831" v="23994" actId="1582"/>
        <pc:sldMkLst>
          <pc:docMk/>
          <pc:sldMk cId="931106999" sldId="586"/>
        </pc:sldMkLst>
        <pc:spChg chg="del">
          <ac:chgData name="YOLANDA ALIAGA MAZAS" userId="1d5ad5113364242e" providerId="LiveId" clId="{B00834A7-C719-45E8-A524-EE06DA64D55F}" dt="2023-11-01T18:18:47.846" v="16829" actId="21"/>
          <ac:spMkLst>
            <pc:docMk/>
            <pc:sldMk cId="931106999" sldId="586"/>
            <ac:spMk id="2" creationId="{69DA75C3-0149-1C56-2F73-06D89218DD8A}"/>
          </ac:spMkLst>
        </pc:spChg>
        <pc:spChg chg="del">
          <ac:chgData name="YOLANDA ALIAGA MAZAS" userId="1d5ad5113364242e" providerId="LiveId" clId="{B00834A7-C719-45E8-A524-EE06DA64D55F}" dt="2023-11-01T18:18:45.546" v="16828" actId="21"/>
          <ac:spMkLst>
            <pc:docMk/>
            <pc:sldMk cId="931106999" sldId="586"/>
            <ac:spMk id="3" creationId="{C728E6D4-5C6C-D364-7C75-2B338C26B8D4}"/>
          </ac:spMkLst>
        </pc:spChg>
        <pc:spChg chg="add mod">
          <ac:chgData name="YOLANDA ALIAGA MAZAS" userId="1d5ad5113364242e" providerId="LiveId" clId="{B00834A7-C719-45E8-A524-EE06DA64D55F}" dt="2023-11-05T09:29:04.108" v="23990" actId="692"/>
          <ac:spMkLst>
            <pc:docMk/>
            <pc:sldMk cId="931106999" sldId="586"/>
            <ac:spMk id="6" creationId="{270AB54C-3C3C-A09A-2267-4D04247844FB}"/>
          </ac:spMkLst>
        </pc:spChg>
        <pc:spChg chg="add del mod">
          <ac:chgData name="YOLANDA ALIAGA MAZAS" userId="1d5ad5113364242e" providerId="LiveId" clId="{B00834A7-C719-45E8-A524-EE06DA64D55F}" dt="2023-11-05T09:28:23.594" v="23976" actId="21"/>
          <ac:spMkLst>
            <pc:docMk/>
            <pc:sldMk cId="931106999" sldId="586"/>
            <ac:spMk id="8" creationId="{08FAD544-F768-9577-2779-B0D4FCD92E90}"/>
          </ac:spMkLst>
        </pc:spChg>
        <pc:spChg chg="add mod">
          <ac:chgData name="YOLANDA ALIAGA MAZAS" userId="1d5ad5113364242e" providerId="LiveId" clId="{B00834A7-C719-45E8-A524-EE06DA64D55F}" dt="2023-11-05T09:29:30.831" v="23994" actId="1582"/>
          <ac:spMkLst>
            <pc:docMk/>
            <pc:sldMk cId="931106999" sldId="586"/>
            <ac:spMk id="10" creationId="{C77C55F5-AC00-39D8-6D76-04493305DFF7}"/>
          </ac:spMkLst>
        </pc:spChg>
        <pc:picChg chg="add mod">
          <ac:chgData name="YOLANDA ALIAGA MAZAS" userId="1d5ad5113364242e" providerId="LiveId" clId="{B00834A7-C719-45E8-A524-EE06DA64D55F}" dt="2023-11-05T09:28:36.371" v="23983" actId="1076"/>
          <ac:picMkLst>
            <pc:docMk/>
            <pc:sldMk cId="931106999" sldId="586"/>
            <ac:picMk id="2" creationId="{A4001059-A78A-23B2-4A53-3ADC8689F8C5}"/>
          </ac:picMkLst>
        </pc:picChg>
        <pc:picChg chg="add del mod">
          <ac:chgData name="YOLANDA ALIAGA MAZAS" userId="1d5ad5113364242e" providerId="LiveId" clId="{B00834A7-C719-45E8-A524-EE06DA64D55F}" dt="2023-11-05T09:26:39.828" v="23946"/>
          <ac:picMkLst>
            <pc:docMk/>
            <pc:sldMk cId="931106999" sldId="586"/>
            <ac:picMk id="3" creationId="{1A89C4DA-A007-2270-7349-3B9A87F86FB8}"/>
          </ac:picMkLst>
        </pc:picChg>
        <pc:picChg chg="add del">
          <ac:chgData name="YOLANDA ALIAGA MAZAS" userId="1d5ad5113364242e" providerId="LiveId" clId="{B00834A7-C719-45E8-A524-EE06DA64D55F}" dt="2023-11-05T09:26:41.220" v="23948"/>
          <ac:picMkLst>
            <pc:docMk/>
            <pc:sldMk cId="931106999" sldId="586"/>
            <ac:picMk id="4" creationId="{829A1560-1288-DA6C-8006-EAD0ADBDAF7C}"/>
          </ac:picMkLst>
        </pc:picChg>
        <pc:picChg chg="add del mod">
          <ac:chgData name="YOLANDA ALIAGA MAZAS" userId="1d5ad5113364242e" providerId="LiveId" clId="{B00834A7-C719-45E8-A524-EE06DA64D55F}" dt="2023-11-05T09:28:42.121" v="23985" actId="1076"/>
          <ac:picMkLst>
            <pc:docMk/>
            <pc:sldMk cId="931106999" sldId="586"/>
            <ac:picMk id="5" creationId="{9F09BFE7-4FFE-D39E-FF87-0124E70E2511}"/>
          </ac:picMkLst>
        </pc:picChg>
        <pc:picChg chg="add del mod">
          <ac:chgData name="YOLANDA ALIAGA MAZAS" userId="1d5ad5113364242e" providerId="LiveId" clId="{B00834A7-C719-45E8-A524-EE06DA64D55F}" dt="2023-11-05T09:27:53.027" v="23968" actId="21"/>
          <ac:picMkLst>
            <pc:docMk/>
            <pc:sldMk cId="931106999" sldId="586"/>
            <ac:picMk id="7" creationId="{E7664BA7-4617-D380-C47B-C6B39074E615}"/>
          </ac:picMkLst>
        </pc:picChg>
        <pc:picChg chg="add del mod">
          <ac:chgData name="YOLANDA ALIAGA MAZAS" userId="1d5ad5113364242e" providerId="LiveId" clId="{B00834A7-C719-45E8-A524-EE06DA64D55F}" dt="2023-11-05T09:27:55.820" v="23969" actId="21"/>
          <ac:picMkLst>
            <pc:docMk/>
            <pc:sldMk cId="931106999" sldId="586"/>
            <ac:picMk id="9" creationId="{456A0745-A574-5592-8E76-55C94D388666}"/>
          </ac:picMkLst>
        </pc:picChg>
      </pc:sldChg>
      <pc:sldChg chg="new del">
        <pc:chgData name="YOLANDA ALIAGA MAZAS" userId="1d5ad5113364242e" providerId="LiveId" clId="{B00834A7-C719-45E8-A524-EE06DA64D55F}" dt="2023-11-01T18:18:38.930" v="16824" actId="2696"/>
        <pc:sldMkLst>
          <pc:docMk/>
          <pc:sldMk cId="4255774801" sldId="586"/>
        </pc:sldMkLst>
      </pc:sldChg>
      <pc:sldChg chg="new del">
        <pc:chgData name="YOLANDA ALIAGA MAZAS" userId="1d5ad5113364242e" providerId="LiveId" clId="{B00834A7-C719-45E8-A524-EE06DA64D55F}" dt="2023-11-01T18:20:46.315" v="16841" actId="2696"/>
        <pc:sldMkLst>
          <pc:docMk/>
          <pc:sldMk cId="646558099" sldId="587"/>
        </pc:sldMkLst>
      </pc:sldChg>
      <pc:sldChg chg="addSp delSp modSp new del mod ord">
        <pc:chgData name="YOLANDA ALIAGA MAZAS" userId="1d5ad5113364242e" providerId="LiveId" clId="{B00834A7-C719-45E8-A524-EE06DA64D55F}" dt="2023-11-05T09:26:15.477" v="23938" actId="2696"/>
        <pc:sldMkLst>
          <pc:docMk/>
          <pc:sldMk cId="3717840230" sldId="588"/>
        </pc:sldMkLst>
        <pc:spChg chg="del">
          <ac:chgData name="YOLANDA ALIAGA MAZAS" userId="1d5ad5113364242e" providerId="LiveId" clId="{B00834A7-C719-45E8-A524-EE06DA64D55F}" dt="2023-11-01T18:20:49.715" v="16843" actId="21"/>
          <ac:spMkLst>
            <pc:docMk/>
            <pc:sldMk cId="3717840230" sldId="588"/>
            <ac:spMk id="2" creationId="{112CA6B6-7515-23E7-5B99-BB6BD1372EDC}"/>
          </ac:spMkLst>
        </pc:spChg>
        <pc:spChg chg="del">
          <ac:chgData name="YOLANDA ALIAGA MAZAS" userId="1d5ad5113364242e" providerId="LiveId" clId="{B00834A7-C719-45E8-A524-EE06DA64D55F}" dt="2023-11-01T18:20:52.275" v="16844" actId="21"/>
          <ac:spMkLst>
            <pc:docMk/>
            <pc:sldMk cId="3717840230" sldId="588"/>
            <ac:spMk id="3" creationId="{DE297F93-A3F7-6643-4380-DCA5E57BDDA6}"/>
          </ac:spMkLst>
        </pc:spChg>
        <pc:spChg chg="add del mod">
          <ac:chgData name="YOLANDA ALIAGA MAZAS" userId="1d5ad5113364242e" providerId="LiveId" clId="{B00834A7-C719-45E8-A524-EE06DA64D55F}" dt="2023-11-05T09:25:43.764" v="23933" actId="21"/>
          <ac:spMkLst>
            <pc:docMk/>
            <pc:sldMk cId="3717840230" sldId="588"/>
            <ac:spMk id="5" creationId="{8186E416-ECBA-BD89-2EF4-AD78A7CCFBF1}"/>
          </ac:spMkLst>
        </pc:spChg>
        <pc:picChg chg="add del mod">
          <ac:chgData name="YOLANDA ALIAGA MAZAS" userId="1d5ad5113364242e" providerId="LiveId" clId="{B00834A7-C719-45E8-A524-EE06DA64D55F}" dt="2023-11-05T09:25:12.249" v="23923" actId="21"/>
          <ac:picMkLst>
            <pc:docMk/>
            <pc:sldMk cId="3717840230" sldId="588"/>
            <ac:picMk id="4" creationId="{D774D515-CE7D-F42E-0114-4A733A629CF7}"/>
          </ac:picMkLst>
        </pc:picChg>
      </pc:sldChg>
      <pc:sldChg chg="addSp delSp modSp new mod ord modAnim">
        <pc:chgData name="YOLANDA ALIAGA MAZAS" userId="1d5ad5113364242e" providerId="LiveId" clId="{B00834A7-C719-45E8-A524-EE06DA64D55F}" dt="2023-11-04T19:42:06.716" v="22398" actId="113"/>
        <pc:sldMkLst>
          <pc:docMk/>
          <pc:sldMk cId="603403880" sldId="589"/>
        </pc:sldMkLst>
        <pc:spChg chg="del">
          <ac:chgData name="YOLANDA ALIAGA MAZAS" userId="1d5ad5113364242e" providerId="LiveId" clId="{B00834A7-C719-45E8-A524-EE06DA64D55F}" dt="2023-11-01T18:26:09.258" v="16881" actId="21"/>
          <ac:spMkLst>
            <pc:docMk/>
            <pc:sldMk cId="603403880" sldId="589"/>
            <ac:spMk id="2" creationId="{8B695C22-50F6-4196-9814-D222649E53F1}"/>
          </ac:spMkLst>
        </pc:spChg>
        <pc:spChg chg="add mod">
          <ac:chgData name="YOLANDA ALIAGA MAZAS" userId="1d5ad5113364242e" providerId="LiveId" clId="{B00834A7-C719-45E8-A524-EE06DA64D55F}" dt="2023-11-02T18:23:50.170" v="19113" actId="1076"/>
          <ac:spMkLst>
            <pc:docMk/>
            <pc:sldMk cId="603403880" sldId="589"/>
            <ac:spMk id="2" creationId="{B3732F36-2DA8-D7CE-DC50-6DE18951FAD5}"/>
          </ac:spMkLst>
        </pc:spChg>
        <pc:spChg chg="del">
          <ac:chgData name="YOLANDA ALIAGA MAZAS" userId="1d5ad5113364242e" providerId="LiveId" clId="{B00834A7-C719-45E8-A524-EE06DA64D55F}" dt="2023-11-01T18:26:06.841" v="16880" actId="21"/>
          <ac:spMkLst>
            <pc:docMk/>
            <pc:sldMk cId="603403880" sldId="589"/>
            <ac:spMk id="3" creationId="{1C07BE05-4B6B-470A-5596-31DB8667D84F}"/>
          </ac:spMkLst>
        </pc:spChg>
        <pc:spChg chg="add mod">
          <ac:chgData name="YOLANDA ALIAGA MAZAS" userId="1d5ad5113364242e" providerId="LiveId" clId="{B00834A7-C719-45E8-A524-EE06DA64D55F}" dt="2023-11-04T17:42:48.888" v="20949" actId="207"/>
          <ac:spMkLst>
            <pc:docMk/>
            <pc:sldMk cId="603403880" sldId="589"/>
            <ac:spMk id="3" creationId="{8C0592DA-767F-B2A4-E50F-A76B5DA5A114}"/>
          </ac:spMkLst>
        </pc:spChg>
        <pc:spChg chg="add del mod">
          <ac:chgData name="YOLANDA ALIAGA MAZAS" userId="1d5ad5113364242e" providerId="LiveId" clId="{B00834A7-C719-45E8-A524-EE06DA64D55F}" dt="2023-11-02T14:08:42.233" v="17042" actId="21"/>
          <ac:spMkLst>
            <pc:docMk/>
            <pc:sldMk cId="603403880" sldId="589"/>
            <ac:spMk id="3" creationId="{9A454ED3-F3B3-0811-0ADF-FC1BA07A856C}"/>
          </ac:spMkLst>
        </pc:spChg>
        <pc:spChg chg="add mod">
          <ac:chgData name="YOLANDA ALIAGA MAZAS" userId="1d5ad5113364242e" providerId="LiveId" clId="{B00834A7-C719-45E8-A524-EE06DA64D55F}" dt="2023-11-04T17:42:45.266" v="20948" actId="207"/>
          <ac:spMkLst>
            <pc:docMk/>
            <pc:sldMk cId="603403880" sldId="589"/>
            <ac:spMk id="4" creationId="{DB17858F-1370-6EB3-296F-85ECB899B3A1}"/>
          </ac:spMkLst>
        </pc:spChg>
        <pc:spChg chg="add del mod">
          <ac:chgData name="YOLANDA ALIAGA MAZAS" userId="1d5ad5113364242e" providerId="LiveId" clId="{B00834A7-C719-45E8-A524-EE06DA64D55F}" dt="2023-11-02T14:08:38.064" v="17041" actId="21"/>
          <ac:spMkLst>
            <pc:docMk/>
            <pc:sldMk cId="603403880" sldId="589"/>
            <ac:spMk id="8" creationId="{C378903D-C805-FBBC-F98F-0CDA405C5CE5}"/>
          </ac:spMkLst>
        </pc:spChg>
        <pc:spChg chg="add mod">
          <ac:chgData name="YOLANDA ALIAGA MAZAS" userId="1d5ad5113364242e" providerId="LiveId" clId="{B00834A7-C719-45E8-A524-EE06DA64D55F}" dt="2023-11-04T19:42:06.716" v="22398" actId="113"/>
          <ac:spMkLst>
            <pc:docMk/>
            <pc:sldMk cId="603403880" sldId="589"/>
            <ac:spMk id="14" creationId="{8EEA71A0-660A-B6CF-F5AE-46FD4D0B5216}"/>
          </ac:spMkLst>
        </pc:spChg>
        <pc:picChg chg="add mod">
          <ac:chgData name="YOLANDA ALIAGA MAZAS" userId="1d5ad5113364242e" providerId="LiveId" clId="{B00834A7-C719-45E8-A524-EE06DA64D55F}" dt="2023-11-02T18:23:51.537" v="19114" actId="1076"/>
          <ac:picMkLst>
            <pc:docMk/>
            <pc:sldMk cId="603403880" sldId="589"/>
            <ac:picMk id="5" creationId="{BF554FEC-1C1D-DCAA-B9CD-32FD2B820F88}"/>
          </ac:picMkLst>
        </pc:picChg>
        <pc:picChg chg="add del mod modCrop">
          <ac:chgData name="YOLANDA ALIAGA MAZAS" userId="1d5ad5113364242e" providerId="LiveId" clId="{B00834A7-C719-45E8-A524-EE06DA64D55F}" dt="2023-11-02T14:09:33.927" v="17048" actId="21"/>
          <ac:picMkLst>
            <pc:docMk/>
            <pc:sldMk cId="603403880" sldId="589"/>
            <ac:picMk id="7" creationId="{C86C5049-3DEC-ADB2-EF87-D643C7F290F7}"/>
          </ac:picMkLst>
        </pc:picChg>
        <pc:picChg chg="add del mod">
          <ac:chgData name="YOLANDA ALIAGA MAZAS" userId="1d5ad5113364242e" providerId="LiveId" clId="{B00834A7-C719-45E8-A524-EE06DA64D55F}" dt="2023-11-02T14:09:33.927" v="17048" actId="21"/>
          <ac:picMkLst>
            <pc:docMk/>
            <pc:sldMk cId="603403880" sldId="589"/>
            <ac:picMk id="9" creationId="{11908FB3-EC28-7389-2CA1-F43493C47325}"/>
          </ac:picMkLst>
        </pc:picChg>
        <pc:picChg chg="add del mod">
          <ac:chgData name="YOLANDA ALIAGA MAZAS" userId="1d5ad5113364242e" providerId="LiveId" clId="{B00834A7-C719-45E8-A524-EE06DA64D55F}" dt="2023-11-02T14:11:44.380" v="17181" actId="21"/>
          <ac:picMkLst>
            <pc:docMk/>
            <pc:sldMk cId="603403880" sldId="589"/>
            <ac:picMk id="10" creationId="{5AF96D10-CE40-1FD1-93AF-FCA677DEA1F3}"/>
          </ac:picMkLst>
        </pc:picChg>
        <pc:picChg chg="add mod modCrop">
          <ac:chgData name="YOLANDA ALIAGA MAZAS" userId="1d5ad5113364242e" providerId="LiveId" clId="{B00834A7-C719-45E8-A524-EE06DA64D55F}" dt="2023-11-02T18:24:52.295" v="19252" actId="1076"/>
          <ac:picMkLst>
            <pc:docMk/>
            <pc:sldMk cId="603403880" sldId="589"/>
            <ac:picMk id="11" creationId="{51F7A80C-E57D-86F8-F3BC-23A20B66055F}"/>
          </ac:picMkLst>
        </pc:picChg>
        <pc:picChg chg="add del mod">
          <ac:chgData name="YOLANDA ALIAGA MAZAS" userId="1d5ad5113364242e" providerId="LiveId" clId="{B00834A7-C719-45E8-A524-EE06DA64D55F}" dt="2023-11-02T14:09:47.178" v="17052" actId="21"/>
          <ac:picMkLst>
            <pc:docMk/>
            <pc:sldMk cId="603403880" sldId="589"/>
            <ac:picMk id="12" creationId="{011E39AD-4580-2DDB-CE9F-A04E56EDDD11}"/>
          </ac:picMkLst>
        </pc:picChg>
        <pc:picChg chg="add mod modCrop">
          <ac:chgData name="YOLANDA ALIAGA MAZAS" userId="1d5ad5113364242e" providerId="LiveId" clId="{B00834A7-C719-45E8-A524-EE06DA64D55F}" dt="2023-11-02T18:19:09.726" v="18675" actId="1076"/>
          <ac:picMkLst>
            <pc:docMk/>
            <pc:sldMk cId="603403880" sldId="589"/>
            <ac:picMk id="13" creationId="{0C844390-79AD-4984-21F2-C032FAC9DDBD}"/>
          </ac:picMkLst>
        </pc:picChg>
      </pc:sldChg>
      <pc:sldChg chg="addSp delSp modSp add mod delAnim modAnim">
        <pc:chgData name="YOLANDA ALIAGA MAZAS" userId="1d5ad5113364242e" providerId="LiveId" clId="{B00834A7-C719-45E8-A524-EE06DA64D55F}" dt="2023-11-06T12:36:02.697" v="24418" actId="14100"/>
        <pc:sldMkLst>
          <pc:docMk/>
          <pc:sldMk cId="3117741995" sldId="590"/>
        </pc:sldMkLst>
        <pc:spChg chg="add mod ord">
          <ac:chgData name="YOLANDA ALIAGA MAZAS" userId="1d5ad5113364242e" providerId="LiveId" clId="{B00834A7-C719-45E8-A524-EE06DA64D55F}" dt="2023-11-05T09:30:04.909" v="24001" actId="166"/>
          <ac:spMkLst>
            <pc:docMk/>
            <pc:sldMk cId="3117741995" sldId="590"/>
            <ac:spMk id="32" creationId="{8006868B-A68C-7F71-376A-B3F582D022B3}"/>
          </ac:spMkLst>
        </pc:spChg>
        <pc:spChg chg="add mod">
          <ac:chgData name="YOLANDA ALIAGA MAZAS" userId="1d5ad5113364242e" providerId="LiveId" clId="{B00834A7-C719-45E8-A524-EE06DA64D55F}" dt="2023-11-06T12:36:02.697" v="24418" actId="14100"/>
          <ac:spMkLst>
            <pc:docMk/>
            <pc:sldMk cId="3117741995" sldId="590"/>
            <ac:spMk id="35" creationId="{719325F6-4F84-3992-FB20-71C2974D731D}"/>
          </ac:spMkLst>
        </pc:spChg>
        <pc:grpChg chg="mod">
          <ac:chgData name="YOLANDA ALIAGA MAZAS" userId="1d5ad5113364242e" providerId="LiveId" clId="{B00834A7-C719-45E8-A524-EE06DA64D55F}" dt="2023-11-05T09:26:46.185" v="23950" actId="14100"/>
          <ac:grpSpMkLst>
            <pc:docMk/>
            <pc:sldMk cId="3117741995" sldId="590"/>
            <ac:grpSpMk id="2" creationId="{476BAD9F-AB92-BD48-3385-C50E87645B77}"/>
          </ac:grpSpMkLst>
        </pc:grpChg>
        <pc:picChg chg="add del mod">
          <ac:chgData name="YOLANDA ALIAGA MAZAS" userId="1d5ad5113364242e" providerId="LiveId" clId="{B00834A7-C719-45E8-A524-EE06DA64D55F}" dt="2023-11-05T09:27:36.955" v="23963" actId="21"/>
          <ac:picMkLst>
            <pc:docMk/>
            <pc:sldMk cId="3117741995" sldId="590"/>
            <ac:picMk id="33" creationId="{1F508398-9262-F5C2-E8CB-AF6336B5E98F}"/>
          </ac:picMkLst>
        </pc:picChg>
        <pc:picChg chg="add mod">
          <ac:chgData name="YOLANDA ALIAGA MAZAS" userId="1d5ad5113364242e" providerId="LiveId" clId="{B00834A7-C719-45E8-A524-EE06DA64D55F}" dt="2023-11-05T09:28:02.718" v="23972" actId="14100"/>
          <ac:picMkLst>
            <pc:docMk/>
            <pc:sldMk cId="3117741995" sldId="590"/>
            <ac:picMk id="34" creationId="{FA45C59A-8ADB-524F-B2BC-E449F381592F}"/>
          </ac:picMkLst>
        </pc:picChg>
      </pc:sldChg>
      <pc:sldChg chg="addSp delSp modSp new del mod delAnim modAnim">
        <pc:chgData name="YOLANDA ALIAGA MAZAS" userId="1d5ad5113364242e" providerId="LiveId" clId="{B00834A7-C719-45E8-A524-EE06DA64D55F}" dt="2023-11-05T09:23:32.760" v="23854" actId="2696"/>
        <pc:sldMkLst>
          <pc:docMk/>
          <pc:sldMk cId="885483186" sldId="591"/>
        </pc:sldMkLst>
        <pc:spChg chg="del">
          <ac:chgData name="YOLANDA ALIAGA MAZAS" userId="1d5ad5113364242e" providerId="LiveId" clId="{B00834A7-C719-45E8-A524-EE06DA64D55F}" dt="2023-11-02T17:49:49.779" v="17751" actId="21"/>
          <ac:spMkLst>
            <pc:docMk/>
            <pc:sldMk cId="885483186" sldId="591"/>
            <ac:spMk id="2" creationId="{F25CE561-F63B-5115-E439-22EF08D44631}"/>
          </ac:spMkLst>
        </pc:spChg>
        <pc:spChg chg="del mod">
          <ac:chgData name="YOLANDA ALIAGA MAZAS" userId="1d5ad5113364242e" providerId="LiveId" clId="{B00834A7-C719-45E8-A524-EE06DA64D55F}" dt="2023-11-02T17:49:52.188" v="17753" actId="21"/>
          <ac:spMkLst>
            <pc:docMk/>
            <pc:sldMk cId="885483186" sldId="591"/>
            <ac:spMk id="3" creationId="{AB549E75-0956-3B30-DE1F-64195FB63D4D}"/>
          </ac:spMkLst>
        </pc:spChg>
        <pc:spChg chg="add mod">
          <ac:chgData name="YOLANDA ALIAGA MAZAS" userId="1d5ad5113364242e" providerId="LiveId" clId="{B00834A7-C719-45E8-A524-EE06DA64D55F}" dt="2023-11-02T18:13:03.538" v="18555" actId="14100"/>
          <ac:spMkLst>
            <pc:docMk/>
            <pc:sldMk cId="885483186" sldId="591"/>
            <ac:spMk id="6" creationId="{66111A26-C080-E2DB-36C0-0D50BA46ABD3}"/>
          </ac:spMkLst>
        </pc:spChg>
        <pc:spChg chg="add mod">
          <ac:chgData name="YOLANDA ALIAGA MAZAS" userId="1d5ad5113364242e" providerId="LiveId" clId="{B00834A7-C719-45E8-A524-EE06DA64D55F}" dt="2023-11-02T18:13:11.028" v="18558" actId="14100"/>
          <ac:spMkLst>
            <pc:docMk/>
            <pc:sldMk cId="885483186" sldId="591"/>
            <ac:spMk id="7" creationId="{CFB4C33B-FBAB-B9B7-9E37-C50C4FF03D44}"/>
          </ac:spMkLst>
        </pc:spChg>
        <pc:spChg chg="add mod">
          <ac:chgData name="YOLANDA ALIAGA MAZAS" userId="1d5ad5113364242e" providerId="LiveId" clId="{B00834A7-C719-45E8-A524-EE06DA64D55F}" dt="2023-11-02T18:15:06.806" v="18586" actId="12"/>
          <ac:spMkLst>
            <pc:docMk/>
            <pc:sldMk cId="885483186" sldId="591"/>
            <ac:spMk id="8" creationId="{4B77B689-D2A8-1996-5276-94FB959F5FDF}"/>
          </ac:spMkLst>
        </pc:spChg>
        <pc:spChg chg="add mod">
          <ac:chgData name="YOLANDA ALIAGA MAZAS" userId="1d5ad5113364242e" providerId="LiveId" clId="{B00834A7-C719-45E8-A524-EE06DA64D55F}" dt="2023-11-02T18:14:52.295" v="18581" actId="11529"/>
          <ac:spMkLst>
            <pc:docMk/>
            <pc:sldMk cId="885483186" sldId="591"/>
            <ac:spMk id="9" creationId="{40293A18-9A34-EB45-5407-663CAA118A55}"/>
          </ac:spMkLst>
        </pc:spChg>
        <pc:picChg chg="add mod">
          <ac:chgData name="YOLANDA ALIAGA MAZAS" userId="1d5ad5113364242e" providerId="LiveId" clId="{B00834A7-C719-45E8-A524-EE06DA64D55F}" dt="2023-11-02T18:12:54.027" v="18551" actId="14100"/>
          <ac:picMkLst>
            <pc:docMk/>
            <pc:sldMk cId="885483186" sldId="591"/>
            <ac:picMk id="4" creationId="{99F9465E-4A1F-0415-90AD-178B0BCF863C}"/>
          </ac:picMkLst>
        </pc:picChg>
        <pc:picChg chg="add del mod">
          <ac:chgData name="YOLANDA ALIAGA MAZAS" userId="1d5ad5113364242e" providerId="LiveId" clId="{B00834A7-C719-45E8-A524-EE06DA64D55F}" dt="2023-11-02T17:55:19.131" v="18049" actId="21"/>
          <ac:picMkLst>
            <pc:docMk/>
            <pc:sldMk cId="885483186" sldId="591"/>
            <ac:picMk id="5" creationId="{7A35E73D-BF99-00FF-1B59-321C13AA1627}"/>
          </ac:picMkLst>
        </pc:picChg>
        <pc:picChg chg="add mod">
          <ac:chgData name="YOLANDA ALIAGA MAZAS" userId="1d5ad5113364242e" providerId="LiveId" clId="{B00834A7-C719-45E8-A524-EE06DA64D55F}" dt="2023-11-02T18:13:13.119" v="18559" actId="1076"/>
          <ac:picMkLst>
            <pc:docMk/>
            <pc:sldMk cId="885483186" sldId="591"/>
            <ac:picMk id="1026" creationId="{9E90F695-742C-69A7-4DDF-66FC1F1434C9}"/>
          </ac:picMkLst>
        </pc:picChg>
        <pc:picChg chg="add mod">
          <ac:chgData name="YOLANDA ALIAGA MAZAS" userId="1d5ad5113364242e" providerId="LiveId" clId="{B00834A7-C719-45E8-A524-EE06DA64D55F}" dt="2023-11-02T18:14:07.445" v="18569" actId="1076"/>
          <ac:picMkLst>
            <pc:docMk/>
            <pc:sldMk cId="885483186" sldId="591"/>
            <ac:picMk id="1028" creationId="{50159053-6D15-BCBA-4CFB-41AF01DAEC43}"/>
          </ac:picMkLst>
        </pc:picChg>
        <pc:picChg chg="add mod">
          <ac:chgData name="YOLANDA ALIAGA MAZAS" userId="1d5ad5113364242e" providerId="LiveId" clId="{B00834A7-C719-45E8-A524-EE06DA64D55F}" dt="2023-11-02T18:14:11.717" v="18573" actId="14100"/>
          <ac:picMkLst>
            <pc:docMk/>
            <pc:sldMk cId="885483186" sldId="591"/>
            <ac:picMk id="1030" creationId="{76C3F1CD-6694-99AE-02E6-727252F05C00}"/>
          </ac:picMkLst>
        </pc:picChg>
        <pc:picChg chg="add mod">
          <ac:chgData name="YOLANDA ALIAGA MAZAS" userId="1d5ad5113364242e" providerId="LiveId" clId="{B00834A7-C719-45E8-A524-EE06DA64D55F}" dt="2023-11-02T18:14:42.815" v="18580" actId="1076"/>
          <ac:picMkLst>
            <pc:docMk/>
            <pc:sldMk cId="885483186" sldId="591"/>
            <ac:picMk id="1032" creationId="{2466FB0F-6694-FBBC-0693-6675A08C80B7}"/>
          </ac:picMkLst>
        </pc:picChg>
      </pc:sldChg>
      <pc:sldChg chg="del">
        <pc:chgData name="YOLANDA ALIAGA MAZAS" userId="1d5ad5113364242e" providerId="LiveId" clId="{B00834A7-C719-45E8-A524-EE06DA64D55F}" dt="2023-11-08T19:54:50.539" v="25425" actId="2696"/>
        <pc:sldMkLst>
          <pc:docMk/>
          <pc:sldMk cId="3407054570" sldId="591"/>
        </pc:sldMkLst>
      </pc:sldChg>
      <pc:sldChg chg="addSp delSp modSp new mod modAnim">
        <pc:chgData name="YOLANDA ALIAGA MAZAS" userId="1d5ad5113364242e" providerId="LiveId" clId="{B00834A7-C719-45E8-A524-EE06DA64D55F}" dt="2023-11-09T15:04:59.849" v="26663" actId="20577"/>
        <pc:sldMkLst>
          <pc:docMk/>
          <pc:sldMk cId="2479465106" sldId="592"/>
        </pc:sldMkLst>
        <pc:spChg chg="del">
          <ac:chgData name="YOLANDA ALIAGA MAZAS" userId="1d5ad5113364242e" providerId="LiveId" clId="{B00834A7-C719-45E8-A524-EE06DA64D55F}" dt="2023-11-02T17:10:19.340" v="17312" actId="21"/>
          <ac:spMkLst>
            <pc:docMk/>
            <pc:sldMk cId="2479465106" sldId="592"/>
            <ac:spMk id="2" creationId="{E44B67E1-6FD7-BE53-5C80-9FC0F0E24D41}"/>
          </ac:spMkLst>
        </pc:spChg>
        <pc:spChg chg="del">
          <ac:chgData name="YOLANDA ALIAGA MAZAS" userId="1d5ad5113364242e" providerId="LiveId" clId="{B00834A7-C719-45E8-A524-EE06DA64D55F}" dt="2023-11-02T17:10:17.516" v="17311" actId="21"/>
          <ac:spMkLst>
            <pc:docMk/>
            <pc:sldMk cId="2479465106" sldId="592"/>
            <ac:spMk id="3" creationId="{07359410-C657-75FE-DD2E-98E54DC708F4}"/>
          </ac:spMkLst>
        </pc:spChg>
        <pc:spChg chg="add mod">
          <ac:chgData name="YOLANDA ALIAGA MAZAS" userId="1d5ad5113364242e" providerId="LiveId" clId="{B00834A7-C719-45E8-A524-EE06DA64D55F}" dt="2023-11-02T17:28:52.409" v="17548" actId="14100"/>
          <ac:spMkLst>
            <pc:docMk/>
            <pc:sldMk cId="2479465106" sldId="592"/>
            <ac:spMk id="4" creationId="{34807B3E-8486-D1BB-458D-A7C0173B7B90}"/>
          </ac:spMkLst>
        </pc:spChg>
        <pc:spChg chg="add mod">
          <ac:chgData name="YOLANDA ALIAGA MAZAS" userId="1d5ad5113364242e" providerId="LiveId" clId="{B00834A7-C719-45E8-A524-EE06DA64D55F}" dt="2023-11-02T17:23:44.715" v="17497" actId="404"/>
          <ac:spMkLst>
            <pc:docMk/>
            <pc:sldMk cId="2479465106" sldId="592"/>
            <ac:spMk id="8" creationId="{CD4124DE-748C-62F3-F3F7-ED4C1615509B}"/>
          </ac:spMkLst>
        </pc:spChg>
        <pc:spChg chg="add mod">
          <ac:chgData name="YOLANDA ALIAGA MAZAS" userId="1d5ad5113364242e" providerId="LiveId" clId="{B00834A7-C719-45E8-A524-EE06DA64D55F}" dt="2023-11-04T18:53:24.317" v="21717" actId="20577"/>
          <ac:spMkLst>
            <pc:docMk/>
            <pc:sldMk cId="2479465106" sldId="592"/>
            <ac:spMk id="9" creationId="{3991CA9E-C33A-A4F7-EE0E-A3E0B70B74D2}"/>
          </ac:spMkLst>
        </pc:spChg>
        <pc:spChg chg="add mod">
          <ac:chgData name="YOLANDA ALIAGA MAZAS" userId="1d5ad5113364242e" providerId="LiveId" clId="{B00834A7-C719-45E8-A524-EE06DA64D55F}" dt="2023-11-02T17:24:24.622" v="17508" actId="1076"/>
          <ac:spMkLst>
            <pc:docMk/>
            <pc:sldMk cId="2479465106" sldId="592"/>
            <ac:spMk id="11" creationId="{1E1CC63E-F59E-E7F4-8694-11237C0BC934}"/>
          </ac:spMkLst>
        </pc:spChg>
        <pc:spChg chg="add mod">
          <ac:chgData name="YOLANDA ALIAGA MAZAS" userId="1d5ad5113364242e" providerId="LiveId" clId="{B00834A7-C719-45E8-A524-EE06DA64D55F}" dt="2023-11-09T15:04:59.849" v="26663" actId="20577"/>
          <ac:spMkLst>
            <pc:docMk/>
            <pc:sldMk cId="2479465106" sldId="592"/>
            <ac:spMk id="12" creationId="{56954C63-83F8-2D18-B982-8CA6D2D04F47}"/>
          </ac:spMkLst>
        </pc:spChg>
        <pc:spChg chg="add mod">
          <ac:chgData name="YOLANDA ALIAGA MAZAS" userId="1d5ad5113364242e" providerId="LiveId" clId="{B00834A7-C719-45E8-A524-EE06DA64D55F}" dt="2023-11-04T18:53:27.186" v="21718" actId="20577"/>
          <ac:spMkLst>
            <pc:docMk/>
            <pc:sldMk cId="2479465106" sldId="592"/>
            <ac:spMk id="13" creationId="{D5E1630E-0EE5-B746-BF1A-38CAC2FB816E}"/>
          </ac:spMkLst>
        </pc:spChg>
        <pc:spChg chg="add mod ord">
          <ac:chgData name="YOLANDA ALIAGA MAZAS" userId="1d5ad5113364242e" providerId="LiveId" clId="{B00834A7-C719-45E8-A524-EE06DA64D55F}" dt="2023-11-02T17:24:13.920" v="17505" actId="166"/>
          <ac:spMkLst>
            <pc:docMk/>
            <pc:sldMk cId="2479465106" sldId="592"/>
            <ac:spMk id="14" creationId="{7B97B522-CACA-EEA8-B423-3B02FFC77457}"/>
          </ac:spMkLst>
        </pc:spChg>
        <pc:spChg chg="add mod ord">
          <ac:chgData name="YOLANDA ALIAGA MAZAS" userId="1d5ad5113364242e" providerId="LiveId" clId="{B00834A7-C719-45E8-A524-EE06DA64D55F}" dt="2023-11-02T17:25:21.875" v="17523" actId="166"/>
          <ac:spMkLst>
            <pc:docMk/>
            <pc:sldMk cId="2479465106" sldId="592"/>
            <ac:spMk id="15" creationId="{CE37C269-CF6D-A6F5-59BF-3272750C2B77}"/>
          </ac:spMkLst>
        </pc:spChg>
        <pc:spChg chg="add mod">
          <ac:chgData name="YOLANDA ALIAGA MAZAS" userId="1d5ad5113364242e" providerId="LiveId" clId="{B00834A7-C719-45E8-A524-EE06DA64D55F}" dt="2023-11-02T17:30:22.104" v="17563" actId="1076"/>
          <ac:spMkLst>
            <pc:docMk/>
            <pc:sldMk cId="2479465106" sldId="592"/>
            <ac:spMk id="17" creationId="{C81483F2-E4E0-2A8F-172C-7A908AB86B2B}"/>
          </ac:spMkLst>
        </pc:spChg>
        <pc:spChg chg="add mod">
          <ac:chgData name="YOLANDA ALIAGA MAZAS" userId="1d5ad5113364242e" providerId="LiveId" clId="{B00834A7-C719-45E8-A524-EE06DA64D55F}" dt="2023-11-02T17:33:48.284" v="17588" actId="692"/>
          <ac:spMkLst>
            <pc:docMk/>
            <pc:sldMk cId="2479465106" sldId="592"/>
            <ac:spMk id="18" creationId="{CB74FABC-3B5A-DA0F-8441-6D1645ABC688}"/>
          </ac:spMkLst>
        </pc:spChg>
        <pc:spChg chg="add mod">
          <ac:chgData name="YOLANDA ALIAGA MAZAS" userId="1d5ad5113364242e" providerId="LiveId" clId="{B00834A7-C719-45E8-A524-EE06DA64D55F}" dt="2023-11-09T15:04:48.124" v="26639" actId="20577"/>
          <ac:spMkLst>
            <pc:docMk/>
            <pc:sldMk cId="2479465106" sldId="592"/>
            <ac:spMk id="19" creationId="{CCF73787-4C5C-5BD3-E33E-D7DE5CFE071B}"/>
          </ac:spMkLst>
        </pc:spChg>
        <pc:spChg chg="add mod">
          <ac:chgData name="YOLANDA ALIAGA MAZAS" userId="1d5ad5113364242e" providerId="LiveId" clId="{B00834A7-C719-45E8-A524-EE06DA64D55F}" dt="2023-11-04T18:53:31.947" v="21719" actId="20577"/>
          <ac:spMkLst>
            <pc:docMk/>
            <pc:sldMk cId="2479465106" sldId="592"/>
            <ac:spMk id="20" creationId="{73FE5860-CE43-141A-F000-DABC5FEAD26A}"/>
          </ac:spMkLst>
        </pc:spChg>
        <pc:spChg chg="add del mod ord">
          <ac:chgData name="YOLANDA ALIAGA MAZAS" userId="1d5ad5113364242e" providerId="LiveId" clId="{B00834A7-C719-45E8-A524-EE06DA64D55F}" dt="2023-11-02T17:33:38.452" v="17586" actId="21"/>
          <ac:spMkLst>
            <pc:docMk/>
            <pc:sldMk cId="2479465106" sldId="592"/>
            <ac:spMk id="25" creationId="{AD6D3F5D-4118-AEB7-FD15-DE6FA1B125DF}"/>
          </ac:spMkLst>
        </pc:spChg>
        <pc:spChg chg="add del mod ord">
          <ac:chgData name="YOLANDA ALIAGA MAZAS" userId="1d5ad5113364242e" providerId="LiveId" clId="{B00834A7-C719-45E8-A524-EE06DA64D55F}" dt="2023-11-02T17:33:36.218" v="17585" actId="21"/>
          <ac:spMkLst>
            <pc:docMk/>
            <pc:sldMk cId="2479465106" sldId="592"/>
            <ac:spMk id="26" creationId="{85EF15FF-A2EB-009D-D12C-0708AA182B1E}"/>
          </ac:spMkLst>
        </pc:spChg>
        <pc:spChg chg="add del mod ord">
          <ac:chgData name="YOLANDA ALIAGA MAZAS" userId="1d5ad5113364242e" providerId="LiveId" clId="{B00834A7-C719-45E8-A524-EE06DA64D55F}" dt="2023-11-02T17:33:34.406" v="17584" actId="21"/>
          <ac:spMkLst>
            <pc:docMk/>
            <pc:sldMk cId="2479465106" sldId="592"/>
            <ac:spMk id="27" creationId="{E1504D0A-D2F6-BDEE-C453-751C11B1C4B5}"/>
          </ac:spMkLst>
        </pc:spChg>
        <pc:picChg chg="add mod">
          <ac:chgData name="YOLANDA ALIAGA MAZAS" userId="1d5ad5113364242e" providerId="LiveId" clId="{B00834A7-C719-45E8-A524-EE06DA64D55F}" dt="2023-11-02T17:21:51.968" v="17469" actId="1076"/>
          <ac:picMkLst>
            <pc:docMk/>
            <pc:sldMk cId="2479465106" sldId="592"/>
            <ac:picMk id="5" creationId="{AA922B3E-F9A6-EF80-F496-FA7E6655E836}"/>
          </ac:picMkLst>
        </pc:picChg>
        <pc:picChg chg="add mod">
          <ac:chgData name="YOLANDA ALIAGA MAZAS" userId="1d5ad5113364242e" providerId="LiveId" clId="{B00834A7-C719-45E8-A524-EE06DA64D55F}" dt="2023-11-02T17:21:47.534" v="17468" actId="1076"/>
          <ac:picMkLst>
            <pc:docMk/>
            <pc:sldMk cId="2479465106" sldId="592"/>
            <ac:picMk id="6" creationId="{50C89FAD-B0FB-93E8-9787-6D713285E2BA}"/>
          </ac:picMkLst>
        </pc:picChg>
        <pc:picChg chg="add del mod">
          <ac:chgData name="YOLANDA ALIAGA MAZAS" userId="1d5ad5113364242e" providerId="LiveId" clId="{B00834A7-C719-45E8-A524-EE06DA64D55F}" dt="2023-11-02T17:11:46.040" v="17324" actId="21"/>
          <ac:picMkLst>
            <pc:docMk/>
            <pc:sldMk cId="2479465106" sldId="592"/>
            <ac:picMk id="7" creationId="{99101BF9-FD2F-0896-6104-4A6EC861434B}"/>
          </ac:picMkLst>
        </pc:picChg>
        <pc:picChg chg="add mod">
          <ac:chgData name="YOLANDA ALIAGA MAZAS" userId="1d5ad5113364242e" providerId="LiveId" clId="{B00834A7-C719-45E8-A524-EE06DA64D55F}" dt="2023-11-02T17:21:42.274" v="17466" actId="1076"/>
          <ac:picMkLst>
            <pc:docMk/>
            <pc:sldMk cId="2479465106" sldId="592"/>
            <ac:picMk id="10" creationId="{8AA75B8E-0A4B-22E5-9EFF-D1EDF5B49996}"/>
          </ac:picMkLst>
        </pc:picChg>
        <pc:picChg chg="add mod">
          <ac:chgData name="YOLANDA ALIAGA MAZAS" userId="1d5ad5113364242e" providerId="LiveId" clId="{B00834A7-C719-45E8-A524-EE06DA64D55F}" dt="2023-11-02T17:21:44.506" v="17467" actId="1076"/>
          <ac:picMkLst>
            <pc:docMk/>
            <pc:sldMk cId="2479465106" sldId="592"/>
            <ac:picMk id="16" creationId="{B452B693-8ED6-DD87-A02B-F0AC96476023}"/>
          </ac:picMkLst>
        </pc:picChg>
        <pc:picChg chg="add del mod">
          <ac:chgData name="YOLANDA ALIAGA MAZAS" userId="1d5ad5113364242e" providerId="LiveId" clId="{B00834A7-C719-45E8-A524-EE06DA64D55F}" dt="2023-11-02T17:36:05.235" v="17596" actId="21"/>
          <ac:picMkLst>
            <pc:docMk/>
            <pc:sldMk cId="2479465106" sldId="592"/>
            <ac:picMk id="24" creationId="{2162F9F8-5545-F42E-A6F9-0091717966E9}"/>
          </ac:picMkLst>
        </pc:picChg>
        <pc:picChg chg="add mod">
          <ac:chgData name="YOLANDA ALIAGA MAZAS" userId="1d5ad5113364242e" providerId="LiveId" clId="{B00834A7-C719-45E8-A524-EE06DA64D55F}" dt="2023-11-02T17:36:33.663" v="17600" actId="1076"/>
          <ac:picMkLst>
            <pc:docMk/>
            <pc:sldMk cId="2479465106" sldId="592"/>
            <ac:picMk id="28" creationId="{AF3E8494-B6CD-689E-40B6-10DFE7196030}"/>
          </ac:picMkLst>
        </pc:picChg>
        <pc:cxnChg chg="add mod">
          <ac:chgData name="YOLANDA ALIAGA MAZAS" userId="1d5ad5113364242e" providerId="LiveId" clId="{B00834A7-C719-45E8-A524-EE06DA64D55F}" dt="2023-11-02T17:32:15.489" v="17579" actId="692"/>
          <ac:cxnSpMkLst>
            <pc:docMk/>
            <pc:sldMk cId="2479465106" sldId="592"/>
            <ac:cxnSpMk id="22" creationId="{AD1521E0-2ADB-E144-4824-6414C0D24C7F}"/>
          </ac:cxnSpMkLst>
        </pc:cxnChg>
        <pc:cxnChg chg="add mod">
          <ac:chgData name="YOLANDA ALIAGA MAZAS" userId="1d5ad5113364242e" providerId="LiveId" clId="{B00834A7-C719-45E8-A524-EE06DA64D55F}" dt="2023-11-02T17:32:21.201" v="17583" actId="692"/>
          <ac:cxnSpMkLst>
            <pc:docMk/>
            <pc:sldMk cId="2479465106" sldId="592"/>
            <ac:cxnSpMk id="23" creationId="{CC503263-802F-77F6-3AB8-081F83FBCB41}"/>
          </ac:cxnSpMkLst>
        </pc:cxnChg>
      </pc:sldChg>
      <pc:sldChg chg="new del">
        <pc:chgData name="YOLANDA ALIAGA MAZAS" userId="1d5ad5113364242e" providerId="LiveId" clId="{B00834A7-C719-45E8-A524-EE06DA64D55F}" dt="2023-11-02T17:42:43.759" v="17705" actId="2696"/>
        <pc:sldMkLst>
          <pc:docMk/>
          <pc:sldMk cId="1458513495" sldId="593"/>
        </pc:sldMkLst>
      </pc:sldChg>
      <pc:sldChg chg="addSp delSp modSp mod delAnim modAnim">
        <pc:chgData name="YOLANDA ALIAGA MAZAS" userId="1d5ad5113364242e" providerId="LiveId" clId="{B00834A7-C719-45E8-A524-EE06DA64D55F}" dt="2023-11-09T15:07:27.818" v="26789" actId="20577"/>
        <pc:sldMkLst>
          <pc:docMk/>
          <pc:sldMk cId="3849537224" sldId="594"/>
        </pc:sldMkLst>
        <pc:spChg chg="add mod">
          <ac:chgData name="YOLANDA ALIAGA MAZAS" userId="1d5ad5113364242e" providerId="LiveId" clId="{B00834A7-C719-45E8-A524-EE06DA64D55F}" dt="2023-11-02T17:37:06.486" v="17610" actId="1076"/>
          <ac:spMkLst>
            <pc:docMk/>
            <pc:sldMk cId="3849537224" sldId="594"/>
            <ac:spMk id="3" creationId="{72307904-AF7C-79E8-5740-1434D2EEE942}"/>
          </ac:spMkLst>
        </pc:spChg>
        <pc:spChg chg="add del mod">
          <ac:chgData name="YOLANDA ALIAGA MAZAS" userId="1d5ad5113364242e" providerId="LiveId" clId="{B00834A7-C719-45E8-A524-EE06DA64D55F}" dt="2023-11-02T17:38:55.478" v="17650" actId="21"/>
          <ac:spMkLst>
            <pc:docMk/>
            <pc:sldMk cId="3849537224" sldId="594"/>
            <ac:spMk id="7" creationId="{B0381723-DAAE-E910-17C0-8C6DEE87F202}"/>
          </ac:spMkLst>
        </pc:spChg>
        <pc:spChg chg="mod">
          <ac:chgData name="YOLANDA ALIAGA MAZAS" userId="1d5ad5113364242e" providerId="LiveId" clId="{B00834A7-C719-45E8-A524-EE06DA64D55F}" dt="2023-11-02T17:37:20.759" v="17614" actId="1076"/>
          <ac:spMkLst>
            <pc:docMk/>
            <pc:sldMk cId="3849537224" sldId="594"/>
            <ac:spMk id="8" creationId="{CD4124DE-748C-62F3-F3F7-ED4C1615509B}"/>
          </ac:spMkLst>
        </pc:spChg>
        <pc:spChg chg="del">
          <ac:chgData name="YOLANDA ALIAGA MAZAS" userId="1d5ad5113364242e" providerId="LiveId" clId="{B00834A7-C719-45E8-A524-EE06DA64D55F}" dt="2023-11-02T17:37:08.769" v="17611" actId="21"/>
          <ac:spMkLst>
            <pc:docMk/>
            <pc:sldMk cId="3849537224" sldId="594"/>
            <ac:spMk id="9" creationId="{3991CA9E-C33A-A4F7-EE0E-A3E0B70B74D2}"/>
          </ac:spMkLst>
        </pc:spChg>
        <pc:spChg chg="mod">
          <ac:chgData name="YOLANDA ALIAGA MAZAS" userId="1d5ad5113364242e" providerId="LiveId" clId="{B00834A7-C719-45E8-A524-EE06DA64D55F}" dt="2023-11-05T08:49:01.992" v="23737" actId="1076"/>
          <ac:spMkLst>
            <pc:docMk/>
            <pc:sldMk cId="3849537224" sldId="594"/>
            <ac:spMk id="11" creationId="{1E1CC63E-F59E-E7F4-8694-11237C0BC934}"/>
          </ac:spMkLst>
        </pc:spChg>
        <pc:spChg chg="mod">
          <ac:chgData name="YOLANDA ALIAGA MAZAS" userId="1d5ad5113364242e" providerId="LiveId" clId="{B00834A7-C719-45E8-A524-EE06DA64D55F}" dt="2023-11-09T15:07:20.866" v="26765" actId="20577"/>
          <ac:spMkLst>
            <pc:docMk/>
            <pc:sldMk cId="3849537224" sldId="594"/>
            <ac:spMk id="12" creationId="{56954C63-83F8-2D18-B982-8CA6D2D04F47}"/>
          </ac:spMkLst>
        </pc:spChg>
        <pc:spChg chg="del mod">
          <ac:chgData name="YOLANDA ALIAGA MAZAS" userId="1d5ad5113364242e" providerId="LiveId" clId="{B00834A7-C719-45E8-A524-EE06DA64D55F}" dt="2023-11-02T17:37:53.516" v="17620" actId="21"/>
          <ac:spMkLst>
            <pc:docMk/>
            <pc:sldMk cId="3849537224" sldId="594"/>
            <ac:spMk id="13" creationId="{D5E1630E-0EE5-B746-BF1A-38CAC2FB816E}"/>
          </ac:spMkLst>
        </pc:spChg>
        <pc:spChg chg="mod">
          <ac:chgData name="YOLANDA ALIAGA MAZAS" userId="1d5ad5113364242e" providerId="LiveId" clId="{B00834A7-C719-45E8-A524-EE06DA64D55F}" dt="2023-11-02T17:39:03.062" v="17652" actId="1076"/>
          <ac:spMkLst>
            <pc:docMk/>
            <pc:sldMk cId="3849537224" sldId="594"/>
            <ac:spMk id="14" creationId="{7B97B522-CACA-EEA8-B423-3B02FFC77457}"/>
          </ac:spMkLst>
        </pc:spChg>
        <pc:spChg chg="del">
          <ac:chgData name="YOLANDA ALIAGA MAZAS" userId="1d5ad5113364242e" providerId="LiveId" clId="{B00834A7-C719-45E8-A524-EE06DA64D55F}" dt="2023-11-02T17:38:45.223" v="17645" actId="21"/>
          <ac:spMkLst>
            <pc:docMk/>
            <pc:sldMk cId="3849537224" sldId="594"/>
            <ac:spMk id="15" creationId="{CE37C269-CF6D-A6F5-59BF-3272750C2B77}"/>
          </ac:spMkLst>
        </pc:spChg>
        <pc:spChg chg="del">
          <ac:chgData name="YOLANDA ALIAGA MAZAS" userId="1d5ad5113364242e" providerId="LiveId" clId="{B00834A7-C719-45E8-A524-EE06DA64D55F}" dt="2023-11-02T17:38:50.436" v="17649" actId="21"/>
          <ac:spMkLst>
            <pc:docMk/>
            <pc:sldMk cId="3849537224" sldId="594"/>
            <ac:spMk id="17" creationId="{C81483F2-E4E0-2A8F-172C-7A908AB86B2B}"/>
          </ac:spMkLst>
        </pc:spChg>
        <pc:spChg chg="del">
          <ac:chgData name="YOLANDA ALIAGA MAZAS" userId="1d5ad5113364242e" providerId="LiveId" clId="{B00834A7-C719-45E8-A524-EE06DA64D55F}" dt="2023-11-02T17:38:48.274" v="17648" actId="21"/>
          <ac:spMkLst>
            <pc:docMk/>
            <pc:sldMk cId="3849537224" sldId="594"/>
            <ac:spMk id="18" creationId="{CB74FABC-3B5A-DA0F-8441-6D1645ABC688}"/>
          </ac:spMkLst>
        </pc:spChg>
        <pc:spChg chg="del">
          <ac:chgData name="YOLANDA ALIAGA MAZAS" userId="1d5ad5113364242e" providerId="LiveId" clId="{B00834A7-C719-45E8-A524-EE06DA64D55F}" dt="2023-11-02T17:40:27.192" v="17675" actId="21"/>
          <ac:spMkLst>
            <pc:docMk/>
            <pc:sldMk cId="3849537224" sldId="594"/>
            <ac:spMk id="19" creationId="{CCF73787-4C5C-5BD3-E33E-D7DE5CFE071B}"/>
          </ac:spMkLst>
        </pc:spChg>
        <pc:spChg chg="del">
          <ac:chgData name="YOLANDA ALIAGA MAZAS" userId="1d5ad5113364242e" providerId="LiveId" clId="{B00834A7-C719-45E8-A524-EE06DA64D55F}" dt="2023-11-02T17:40:07.576" v="17672" actId="21"/>
          <ac:spMkLst>
            <pc:docMk/>
            <pc:sldMk cId="3849537224" sldId="594"/>
            <ac:spMk id="20" creationId="{73FE5860-CE43-141A-F000-DABC5FEAD26A}"/>
          </ac:spMkLst>
        </pc:spChg>
        <pc:spChg chg="add del mod">
          <ac:chgData name="YOLANDA ALIAGA MAZAS" userId="1d5ad5113364242e" providerId="LiveId" clId="{B00834A7-C719-45E8-A524-EE06DA64D55F}" dt="2023-11-02T17:38:45.232" v="17647"/>
          <ac:spMkLst>
            <pc:docMk/>
            <pc:sldMk cId="3849537224" sldId="594"/>
            <ac:spMk id="21" creationId="{4D013B12-2E5D-5E63-D675-3AF491D173AC}"/>
          </ac:spMkLst>
        </pc:spChg>
        <pc:spChg chg="add mod">
          <ac:chgData name="YOLANDA ALIAGA MAZAS" userId="1d5ad5113364242e" providerId="LiveId" clId="{B00834A7-C719-45E8-A524-EE06DA64D55F}" dt="2023-11-05T17:22:00.168" v="24313" actId="1076"/>
          <ac:spMkLst>
            <pc:docMk/>
            <pc:sldMk cId="3849537224" sldId="594"/>
            <ac:spMk id="25" creationId="{297E5EE9-83CB-3147-882D-E6BD9C6FD0EB}"/>
          </ac:spMkLst>
        </pc:spChg>
        <pc:spChg chg="add mod">
          <ac:chgData name="YOLANDA ALIAGA MAZAS" userId="1d5ad5113364242e" providerId="LiveId" clId="{B00834A7-C719-45E8-A524-EE06DA64D55F}" dt="2023-11-09T15:07:27.818" v="26789" actId="20577"/>
          <ac:spMkLst>
            <pc:docMk/>
            <pc:sldMk cId="3849537224" sldId="594"/>
            <ac:spMk id="27" creationId="{17F72851-7FA0-09FC-D1FE-6605AAEF1746}"/>
          </ac:spMkLst>
        </pc:spChg>
        <pc:spChg chg="add mod">
          <ac:chgData name="YOLANDA ALIAGA MAZAS" userId="1d5ad5113364242e" providerId="LiveId" clId="{B00834A7-C719-45E8-A524-EE06DA64D55F}" dt="2023-11-05T17:22:04.855" v="24315" actId="1076"/>
          <ac:spMkLst>
            <pc:docMk/>
            <pc:sldMk cId="3849537224" sldId="594"/>
            <ac:spMk id="28" creationId="{C81AEA3A-60B3-2B06-F2E0-561E11D87C0B}"/>
          </ac:spMkLst>
        </pc:spChg>
        <pc:picChg chg="add mod">
          <ac:chgData name="YOLANDA ALIAGA MAZAS" userId="1d5ad5113364242e" providerId="LiveId" clId="{B00834A7-C719-45E8-A524-EE06DA64D55F}" dt="2023-11-02T17:36:01.998" v="17595" actId="1076"/>
          <ac:picMkLst>
            <pc:docMk/>
            <pc:sldMk cId="3849537224" sldId="594"/>
            <ac:picMk id="2" creationId="{8643A882-68CD-2880-5B9D-7DEDBA4E9182}"/>
          </ac:picMkLst>
        </pc:picChg>
        <pc:picChg chg="mod">
          <ac:chgData name="YOLANDA ALIAGA MAZAS" userId="1d5ad5113364242e" providerId="LiveId" clId="{B00834A7-C719-45E8-A524-EE06DA64D55F}" dt="2023-11-02T17:38:14.757" v="17626" actId="1076"/>
          <ac:picMkLst>
            <pc:docMk/>
            <pc:sldMk cId="3849537224" sldId="594"/>
            <ac:picMk id="5" creationId="{AA922B3E-F9A6-EF80-F496-FA7E6655E836}"/>
          </ac:picMkLst>
        </pc:picChg>
        <pc:picChg chg="mod">
          <ac:chgData name="YOLANDA ALIAGA MAZAS" userId="1d5ad5113364242e" providerId="LiveId" clId="{B00834A7-C719-45E8-A524-EE06DA64D55F}" dt="2023-11-02T17:38:11.023" v="17625" actId="1076"/>
          <ac:picMkLst>
            <pc:docMk/>
            <pc:sldMk cId="3849537224" sldId="594"/>
            <ac:picMk id="6" creationId="{50C89FAD-B0FB-93E8-9787-6D713285E2BA}"/>
          </ac:picMkLst>
        </pc:picChg>
        <pc:picChg chg="mod">
          <ac:chgData name="YOLANDA ALIAGA MAZAS" userId="1d5ad5113364242e" providerId="LiveId" clId="{B00834A7-C719-45E8-A524-EE06DA64D55F}" dt="2023-11-02T17:38:07.563" v="17624" actId="1076"/>
          <ac:picMkLst>
            <pc:docMk/>
            <pc:sldMk cId="3849537224" sldId="594"/>
            <ac:picMk id="10" creationId="{8AA75B8E-0A4B-22E5-9EFF-D1EDF5B49996}"/>
          </ac:picMkLst>
        </pc:picChg>
        <pc:picChg chg="del">
          <ac:chgData name="YOLANDA ALIAGA MAZAS" userId="1d5ad5113364242e" providerId="LiveId" clId="{B00834A7-C719-45E8-A524-EE06DA64D55F}" dt="2023-11-02T17:35:52.748" v="17591" actId="21"/>
          <ac:picMkLst>
            <pc:docMk/>
            <pc:sldMk cId="3849537224" sldId="594"/>
            <ac:picMk id="24" creationId="{2162F9F8-5545-F42E-A6F9-0091717966E9}"/>
          </ac:picMkLst>
        </pc:picChg>
        <pc:picChg chg="add mod">
          <ac:chgData name="YOLANDA ALIAGA MAZAS" userId="1d5ad5113364242e" providerId="LiveId" clId="{B00834A7-C719-45E8-A524-EE06DA64D55F}" dt="2023-11-05T17:22:10.054" v="24317" actId="1076"/>
          <ac:picMkLst>
            <pc:docMk/>
            <pc:sldMk cId="3849537224" sldId="594"/>
            <ac:picMk id="26" creationId="{948BE8C5-B686-1602-A7A5-B2763C9A2151}"/>
          </ac:picMkLst>
        </pc:picChg>
        <pc:picChg chg="add mod">
          <ac:chgData name="YOLANDA ALIAGA MAZAS" userId="1d5ad5113364242e" providerId="LiveId" clId="{B00834A7-C719-45E8-A524-EE06DA64D55F}" dt="2023-11-05T17:22:06.612" v="24316" actId="1076"/>
          <ac:picMkLst>
            <pc:docMk/>
            <pc:sldMk cId="3849537224" sldId="594"/>
            <ac:picMk id="29" creationId="{DE2202B8-8FB2-0438-C520-FCA6D8B2619B}"/>
          </ac:picMkLst>
        </pc:picChg>
        <pc:cxnChg chg="mod">
          <ac:chgData name="YOLANDA ALIAGA MAZAS" userId="1d5ad5113364242e" providerId="LiveId" clId="{B00834A7-C719-45E8-A524-EE06DA64D55F}" dt="2023-11-05T08:49:09.659" v="23739" actId="1076"/>
          <ac:cxnSpMkLst>
            <pc:docMk/>
            <pc:sldMk cId="3849537224" sldId="594"/>
            <ac:cxnSpMk id="23" creationId="{CC503263-802F-77F6-3AB8-081F83FBCB41}"/>
          </ac:cxnSpMkLst>
        </pc:cxnChg>
      </pc:sldChg>
      <pc:sldChg chg="addSp delSp modSp new del mod ord modAnim">
        <pc:chgData name="YOLANDA ALIAGA MAZAS" userId="1d5ad5113364242e" providerId="LiveId" clId="{B00834A7-C719-45E8-A524-EE06DA64D55F}" dt="2023-11-05T09:23:32.760" v="23854" actId="2696"/>
        <pc:sldMkLst>
          <pc:docMk/>
          <pc:sldMk cId="1535993514" sldId="595"/>
        </pc:sldMkLst>
        <pc:spChg chg="del">
          <ac:chgData name="YOLANDA ALIAGA MAZAS" userId="1d5ad5113364242e" providerId="LiveId" clId="{B00834A7-C719-45E8-A524-EE06DA64D55F}" dt="2023-11-02T17:54:15.426" v="18031" actId="21"/>
          <ac:spMkLst>
            <pc:docMk/>
            <pc:sldMk cId="1535993514" sldId="595"/>
            <ac:spMk id="2" creationId="{E4DFDE94-7CDA-7A51-5163-5B8254CBFD61}"/>
          </ac:spMkLst>
        </pc:spChg>
        <pc:spChg chg="del">
          <ac:chgData name="YOLANDA ALIAGA MAZAS" userId="1d5ad5113364242e" providerId="LiveId" clId="{B00834A7-C719-45E8-A524-EE06DA64D55F}" dt="2023-11-02T17:53:46.626" v="18017" actId="21"/>
          <ac:spMkLst>
            <pc:docMk/>
            <pc:sldMk cId="1535993514" sldId="595"/>
            <ac:spMk id="3" creationId="{8EFD68D1-9D97-9F91-0BD7-CFB066F712F0}"/>
          </ac:spMkLst>
        </pc:spChg>
        <pc:spChg chg="add mod">
          <ac:chgData name="YOLANDA ALIAGA MAZAS" userId="1d5ad5113364242e" providerId="LiveId" clId="{B00834A7-C719-45E8-A524-EE06DA64D55F}" dt="2023-11-02T17:55:06.744" v="18044" actId="14100"/>
          <ac:spMkLst>
            <pc:docMk/>
            <pc:sldMk cId="1535993514" sldId="595"/>
            <ac:spMk id="7" creationId="{101561B1-B240-A6A6-905C-3917C121447E}"/>
          </ac:spMkLst>
        </pc:spChg>
        <pc:spChg chg="add mod">
          <ac:chgData name="YOLANDA ALIAGA MAZAS" userId="1d5ad5113364242e" providerId="LiveId" clId="{B00834A7-C719-45E8-A524-EE06DA64D55F}" dt="2023-11-02T17:55:14.409" v="18048" actId="14100"/>
          <ac:spMkLst>
            <pc:docMk/>
            <pc:sldMk cId="1535993514" sldId="595"/>
            <ac:spMk id="8" creationId="{009633F9-D51A-E7DC-3CDA-11F4B019EE62}"/>
          </ac:spMkLst>
        </pc:spChg>
        <pc:picChg chg="add mod">
          <ac:chgData name="YOLANDA ALIAGA MAZAS" userId="1d5ad5113364242e" providerId="LiveId" clId="{B00834A7-C719-45E8-A524-EE06DA64D55F}" dt="2023-11-02T17:54:03.912" v="18027" actId="1076"/>
          <ac:picMkLst>
            <pc:docMk/>
            <pc:sldMk cId="1535993514" sldId="595"/>
            <ac:picMk id="4" creationId="{2C9BE261-8823-750F-054A-220782CBA713}"/>
          </ac:picMkLst>
        </pc:picChg>
        <pc:picChg chg="add mod">
          <ac:chgData name="YOLANDA ALIAGA MAZAS" userId="1d5ad5113364242e" providerId="LiveId" clId="{B00834A7-C719-45E8-A524-EE06DA64D55F}" dt="2023-11-02T17:53:59.211" v="18024" actId="14100"/>
          <ac:picMkLst>
            <pc:docMk/>
            <pc:sldMk cId="1535993514" sldId="595"/>
            <ac:picMk id="5" creationId="{2C2E783D-8760-54AD-A98D-1B90FB1EF96C}"/>
          </ac:picMkLst>
        </pc:picChg>
        <pc:picChg chg="add mod">
          <ac:chgData name="YOLANDA ALIAGA MAZAS" userId="1d5ad5113364242e" providerId="LiveId" clId="{B00834A7-C719-45E8-A524-EE06DA64D55F}" dt="2023-11-02T17:54:45.479" v="18039" actId="1076"/>
          <ac:picMkLst>
            <pc:docMk/>
            <pc:sldMk cId="1535993514" sldId="595"/>
            <ac:picMk id="6" creationId="{90F6FA39-625F-6D2C-24AB-853CBE8AC778}"/>
          </ac:picMkLst>
        </pc:picChg>
      </pc:sldChg>
      <pc:sldChg chg="del">
        <pc:chgData name="YOLANDA ALIAGA MAZAS" userId="1d5ad5113364242e" providerId="LiveId" clId="{B00834A7-C719-45E8-A524-EE06DA64D55F}" dt="2023-11-08T19:54:50.539" v="25425" actId="2696"/>
        <pc:sldMkLst>
          <pc:docMk/>
          <pc:sldMk cId="2876934005" sldId="595"/>
        </pc:sldMkLst>
      </pc:sldChg>
      <pc:sldChg chg="modSp new del mod ord">
        <pc:chgData name="YOLANDA ALIAGA MAZAS" userId="1d5ad5113364242e" providerId="LiveId" clId="{B00834A7-C719-45E8-A524-EE06DA64D55F}" dt="2023-11-02T18:03:51.462" v="18159" actId="2696"/>
        <pc:sldMkLst>
          <pc:docMk/>
          <pc:sldMk cId="2068236389" sldId="596"/>
        </pc:sldMkLst>
        <pc:spChg chg="mod">
          <ac:chgData name="YOLANDA ALIAGA MAZAS" userId="1d5ad5113364242e" providerId="LiveId" clId="{B00834A7-C719-45E8-A524-EE06DA64D55F}" dt="2023-11-02T18:03:47.741" v="18158" actId="20577"/>
          <ac:spMkLst>
            <pc:docMk/>
            <pc:sldMk cId="2068236389" sldId="596"/>
            <ac:spMk id="3" creationId="{74F07547-718B-77DC-DABA-7D2A88632D1C}"/>
          </ac:spMkLst>
        </pc:spChg>
      </pc:sldChg>
      <pc:sldChg chg="new del">
        <pc:chgData name="YOLANDA ALIAGA MAZAS" userId="1d5ad5113364242e" providerId="LiveId" clId="{B00834A7-C719-45E8-A524-EE06DA64D55F}" dt="2023-11-02T18:10:32.620" v="18224" actId="2696"/>
        <pc:sldMkLst>
          <pc:docMk/>
          <pc:sldMk cId="3552949782" sldId="596"/>
        </pc:sldMkLst>
      </pc:sldChg>
      <pc:sldChg chg="addSp delSp modSp add del mod ord setBg modAnim replTag">
        <pc:chgData name="YOLANDA ALIAGA MAZAS" userId="1d5ad5113364242e" providerId="LiveId" clId="{B00834A7-C719-45E8-A524-EE06DA64D55F}" dt="2023-11-05T09:23:53.275" v="23855" actId="2696"/>
        <pc:sldMkLst>
          <pc:docMk/>
          <pc:sldMk cId="1864355875" sldId="597"/>
        </pc:sldMkLst>
        <pc:spChg chg="add mod replST">
          <ac:chgData name="YOLANDA ALIAGA MAZAS" userId="1d5ad5113364242e" providerId="LiveId" clId="{B00834A7-C719-45E8-A524-EE06DA64D55F}" dt="2023-11-02T18:08:30.399" v="18183"/>
          <ac:spMkLst>
            <pc:docMk/>
            <pc:sldMk cId="1864355875" sldId="597"/>
            <ac:spMk id="6" creationId="{0E21564C-9785-E048-D704-EE14C05EA7B1}"/>
          </ac:spMkLst>
        </pc:spChg>
        <pc:spChg chg="add mod replST">
          <ac:chgData name="YOLANDA ALIAGA MAZAS" userId="1d5ad5113364242e" providerId="LiveId" clId="{B00834A7-C719-45E8-A524-EE06DA64D55F}" dt="2023-11-02T18:08:30.405" v="18193"/>
          <ac:spMkLst>
            <pc:docMk/>
            <pc:sldMk cId="1864355875" sldId="597"/>
            <ac:spMk id="7" creationId="{59F45920-2D4F-B28F-DE86-B00DDF8144D3}"/>
          </ac:spMkLst>
        </pc:spChg>
        <pc:picChg chg="add mod replST">
          <ac:chgData name="YOLANDA ALIAGA MAZAS" userId="1d5ad5113364242e" providerId="LiveId" clId="{B00834A7-C719-45E8-A524-EE06DA64D55F}" dt="2023-11-02T18:08:30.289" v="18170"/>
          <ac:picMkLst>
            <pc:docMk/>
            <pc:sldMk cId="1864355875" sldId="597"/>
            <ac:picMk id="3" creationId="{5197EC9B-4FEB-26F8-18C4-44796DF09270}"/>
          </ac:picMkLst>
        </pc:picChg>
        <pc:picChg chg="add del mod replST">
          <ac:chgData name="YOLANDA ALIAGA MAZAS" userId="1d5ad5113364242e" providerId="LiveId" clId="{B00834A7-C719-45E8-A524-EE06DA64D55F}" dt="2023-11-02T18:08:34.094" v="18219" actId="21"/>
          <ac:picMkLst>
            <pc:docMk/>
            <pc:sldMk cId="1864355875" sldId="597"/>
            <ac:picMk id="5" creationId="{4BF0ED17-79D8-68F7-F1FB-E3A1F95A89CB}"/>
          </ac:picMkLst>
        </pc:picChg>
        <pc:picChg chg="add mod">
          <ac:chgData name="YOLANDA ALIAGA MAZAS" userId="1d5ad5113364242e" providerId="LiveId" clId="{B00834A7-C719-45E8-A524-EE06DA64D55F}" dt="2023-11-02T18:08:58.113" v="18223" actId="1076"/>
          <ac:picMkLst>
            <pc:docMk/>
            <pc:sldMk cId="1864355875" sldId="597"/>
            <ac:picMk id="8" creationId="{E9D79B90-80C0-AE9D-AE7E-50A97C549BA0}"/>
          </ac:picMkLst>
        </pc:picChg>
      </pc:sldChg>
      <pc:sldChg chg="add del modAnim replTag">
        <pc:chgData name="YOLANDA ALIAGA MAZAS" userId="1d5ad5113364242e" providerId="LiveId" clId="{B00834A7-C719-45E8-A524-EE06DA64D55F}" dt="2023-11-08T19:54:50.539" v="25425" actId="2696"/>
        <pc:sldMkLst>
          <pc:docMk/>
          <pc:sldMk cId="3345720241" sldId="597"/>
        </pc:sldMkLst>
      </pc:sldChg>
      <pc:sldChg chg="new del ord">
        <pc:chgData name="YOLANDA ALIAGA MAZAS" userId="1d5ad5113364242e" providerId="LiveId" clId="{B00834A7-C719-45E8-A524-EE06DA64D55F}" dt="2023-11-02T18:16:13.848" v="18598" actId="2696"/>
        <pc:sldMkLst>
          <pc:docMk/>
          <pc:sldMk cId="720508577" sldId="598"/>
        </pc:sldMkLst>
      </pc:sldChg>
      <pc:sldChg chg="delSp modSp new del mod">
        <pc:chgData name="YOLANDA ALIAGA MAZAS" userId="1d5ad5113364242e" providerId="LiveId" clId="{B00834A7-C719-45E8-A524-EE06DA64D55F}" dt="2023-11-02T18:17:30.760" v="18609" actId="2696"/>
        <pc:sldMkLst>
          <pc:docMk/>
          <pc:sldMk cId="1168703665" sldId="598"/>
        </pc:sldMkLst>
        <pc:spChg chg="del">
          <ac:chgData name="YOLANDA ALIAGA MAZAS" userId="1d5ad5113364242e" providerId="LiveId" clId="{B00834A7-C719-45E8-A524-EE06DA64D55F}" dt="2023-11-02T18:17:18.469" v="18607" actId="21"/>
          <ac:spMkLst>
            <pc:docMk/>
            <pc:sldMk cId="1168703665" sldId="598"/>
            <ac:spMk id="2" creationId="{3347E273-91D6-47CF-2A51-4AC2F87B58DA}"/>
          </ac:spMkLst>
        </pc:spChg>
        <pc:spChg chg="mod">
          <ac:chgData name="YOLANDA ALIAGA MAZAS" userId="1d5ad5113364242e" providerId="LiveId" clId="{B00834A7-C719-45E8-A524-EE06DA64D55F}" dt="2023-11-02T18:17:20.098" v="18608" actId="1076"/>
          <ac:spMkLst>
            <pc:docMk/>
            <pc:sldMk cId="1168703665" sldId="598"/>
            <ac:spMk id="3" creationId="{EE95AB52-79C7-BDCC-FD4A-8EE5A50E5CBD}"/>
          </ac:spMkLst>
        </pc:spChg>
      </pc:sldChg>
      <pc:sldChg chg="addSp delSp modSp new mod modAnim">
        <pc:chgData name="YOLANDA ALIAGA MAZAS" userId="1d5ad5113364242e" providerId="LiveId" clId="{B00834A7-C719-45E8-A524-EE06DA64D55F}" dt="2023-11-05T12:12:38.091" v="24041" actId="1076"/>
        <pc:sldMkLst>
          <pc:docMk/>
          <pc:sldMk cId="1877767582" sldId="599"/>
        </pc:sldMkLst>
        <pc:spChg chg="del">
          <ac:chgData name="YOLANDA ALIAGA MAZAS" userId="1d5ad5113364242e" providerId="LiveId" clId="{B00834A7-C719-45E8-A524-EE06DA64D55F}" dt="2023-11-02T18:21:01.127" v="18739" actId="21"/>
          <ac:spMkLst>
            <pc:docMk/>
            <pc:sldMk cId="1877767582" sldId="599"/>
            <ac:spMk id="2" creationId="{970B8C35-0916-89A2-5439-006F51C784A3}"/>
          </ac:spMkLst>
        </pc:spChg>
        <pc:spChg chg="mod">
          <ac:chgData name="YOLANDA ALIAGA MAZAS" userId="1d5ad5113364242e" providerId="LiveId" clId="{B00834A7-C719-45E8-A524-EE06DA64D55F}" dt="2023-11-05T12:12:38.091" v="24041" actId="1076"/>
          <ac:spMkLst>
            <pc:docMk/>
            <pc:sldMk cId="1877767582" sldId="599"/>
            <ac:spMk id="3" creationId="{9F1EAD1B-0E8C-7680-AFCA-3DF2349742B6}"/>
          </ac:spMkLst>
        </pc:spChg>
        <pc:spChg chg="add mod">
          <ac:chgData name="YOLANDA ALIAGA MAZAS" userId="1d5ad5113364242e" providerId="LiveId" clId="{B00834A7-C719-45E8-A524-EE06DA64D55F}" dt="2023-11-02T18:35:44.073" v="19593" actId="20577"/>
          <ac:spMkLst>
            <pc:docMk/>
            <pc:sldMk cId="1877767582" sldId="599"/>
            <ac:spMk id="5" creationId="{811C7C34-DB33-4CA7-9A32-77D035E743BF}"/>
          </ac:spMkLst>
        </pc:spChg>
        <pc:spChg chg="add mod">
          <ac:chgData name="YOLANDA ALIAGA MAZAS" userId="1d5ad5113364242e" providerId="LiveId" clId="{B00834A7-C719-45E8-A524-EE06DA64D55F}" dt="2023-11-02T18:31:20.297" v="19592" actId="1076"/>
          <ac:spMkLst>
            <pc:docMk/>
            <pc:sldMk cId="1877767582" sldId="599"/>
            <ac:spMk id="6" creationId="{449FBB04-6692-10B8-CE82-ED5A1D7323FD}"/>
          </ac:spMkLst>
        </pc:spChg>
        <pc:spChg chg="add mod">
          <ac:chgData name="YOLANDA ALIAGA MAZAS" userId="1d5ad5113364242e" providerId="LiveId" clId="{B00834A7-C719-45E8-A524-EE06DA64D55F}" dt="2023-11-02T18:30:19.438" v="19454" actId="20577"/>
          <ac:spMkLst>
            <pc:docMk/>
            <pc:sldMk cId="1877767582" sldId="599"/>
            <ac:spMk id="7" creationId="{E886923B-5AA8-5963-D21C-1237053A07AF}"/>
          </ac:spMkLst>
        </pc:spChg>
        <pc:picChg chg="add mod">
          <ac:chgData name="YOLANDA ALIAGA MAZAS" userId="1d5ad5113364242e" providerId="LiveId" clId="{B00834A7-C719-45E8-A524-EE06DA64D55F}" dt="2023-11-05T12:12:32.700" v="24040" actId="1076"/>
          <ac:picMkLst>
            <pc:docMk/>
            <pc:sldMk cId="1877767582" sldId="599"/>
            <ac:picMk id="4" creationId="{7A21473F-7CAF-0689-A0E8-F23D30E8354D}"/>
          </ac:picMkLst>
        </pc:picChg>
        <pc:picChg chg="add mod">
          <ac:chgData name="YOLANDA ALIAGA MAZAS" userId="1d5ad5113364242e" providerId="LiveId" clId="{B00834A7-C719-45E8-A524-EE06DA64D55F}" dt="2023-11-02T18:40:56.501" v="19753" actId="1076"/>
          <ac:picMkLst>
            <pc:docMk/>
            <pc:sldMk cId="1877767582" sldId="599"/>
            <ac:picMk id="8" creationId="{9B02E993-CA0C-6BA8-8D41-D1469FC28A2E}"/>
          </ac:picMkLst>
        </pc:picChg>
      </pc:sldChg>
      <pc:sldChg chg="delSp modSp new del mod">
        <pc:chgData name="YOLANDA ALIAGA MAZAS" userId="1d5ad5113364242e" providerId="LiveId" clId="{B00834A7-C719-45E8-A524-EE06DA64D55F}" dt="2023-11-02T18:43:11.743" v="19760" actId="2696"/>
        <pc:sldMkLst>
          <pc:docMk/>
          <pc:sldMk cId="413159990" sldId="600"/>
        </pc:sldMkLst>
        <pc:spChg chg="del">
          <ac:chgData name="YOLANDA ALIAGA MAZAS" userId="1d5ad5113364242e" providerId="LiveId" clId="{B00834A7-C719-45E8-A524-EE06DA64D55F}" dt="2023-11-02T18:35:50.740" v="19594" actId="21"/>
          <ac:spMkLst>
            <pc:docMk/>
            <pc:sldMk cId="413159990" sldId="600"/>
            <ac:spMk id="2" creationId="{B6AE7FE2-86B1-30A0-D92F-715A05930668}"/>
          </ac:spMkLst>
        </pc:spChg>
        <pc:spChg chg="mod">
          <ac:chgData name="YOLANDA ALIAGA MAZAS" userId="1d5ad5113364242e" providerId="LiveId" clId="{B00834A7-C719-45E8-A524-EE06DA64D55F}" dt="2023-11-02T18:36:21.842" v="19711" actId="20577"/>
          <ac:spMkLst>
            <pc:docMk/>
            <pc:sldMk cId="413159990" sldId="600"/>
            <ac:spMk id="3" creationId="{7DDE2C3C-BB40-8AE5-0BE2-70F981CAD184}"/>
          </ac:spMkLst>
        </pc:spChg>
      </pc:sldChg>
      <pc:sldChg chg="addSp delSp modSp new mod">
        <pc:chgData name="YOLANDA ALIAGA MAZAS" userId="1d5ad5113364242e" providerId="LiveId" clId="{B00834A7-C719-45E8-A524-EE06DA64D55F}" dt="2023-11-05T17:25:40.667" v="24327" actId="20577"/>
        <pc:sldMkLst>
          <pc:docMk/>
          <pc:sldMk cId="1296102021" sldId="601"/>
        </pc:sldMkLst>
        <pc:spChg chg="del">
          <ac:chgData name="YOLANDA ALIAGA MAZAS" userId="1d5ad5113364242e" providerId="LiveId" clId="{B00834A7-C719-45E8-A524-EE06DA64D55F}" dt="2023-11-02T18:44:06.301" v="19775" actId="21"/>
          <ac:spMkLst>
            <pc:docMk/>
            <pc:sldMk cId="1296102021" sldId="601"/>
            <ac:spMk id="2" creationId="{3ACAA4A0-F62E-A62E-4C2F-0294F855C486}"/>
          </ac:spMkLst>
        </pc:spChg>
        <pc:spChg chg="del">
          <ac:chgData name="YOLANDA ALIAGA MAZAS" userId="1d5ad5113364242e" providerId="LiveId" clId="{B00834A7-C719-45E8-A524-EE06DA64D55F}" dt="2023-11-02T18:44:08.346" v="19776" actId="21"/>
          <ac:spMkLst>
            <pc:docMk/>
            <pc:sldMk cId="1296102021" sldId="601"/>
            <ac:spMk id="3" creationId="{88F3ED08-054F-437C-2C28-636F73F91209}"/>
          </ac:spMkLst>
        </pc:spChg>
        <pc:spChg chg="add mod">
          <ac:chgData name="YOLANDA ALIAGA MAZAS" userId="1d5ad5113364242e" providerId="LiveId" clId="{B00834A7-C719-45E8-A524-EE06DA64D55F}" dt="2023-11-02T18:44:13.188" v="19778" actId="1076"/>
          <ac:spMkLst>
            <pc:docMk/>
            <pc:sldMk cId="1296102021" sldId="601"/>
            <ac:spMk id="4" creationId="{DA219AE0-AF1F-7555-C5B5-BC3C3C6DA3DC}"/>
          </ac:spMkLst>
        </pc:spChg>
        <pc:spChg chg="add del mod">
          <ac:chgData name="YOLANDA ALIAGA MAZAS" userId="1d5ad5113364242e" providerId="LiveId" clId="{B00834A7-C719-45E8-A524-EE06DA64D55F}" dt="2023-11-02T18:44:59.856" v="19817" actId="21"/>
          <ac:spMkLst>
            <pc:docMk/>
            <pc:sldMk cId="1296102021" sldId="601"/>
            <ac:spMk id="6" creationId="{A8E75A68-0036-CFDE-70F1-A7D9DC00A686}"/>
          </ac:spMkLst>
        </pc:spChg>
        <pc:spChg chg="add mod">
          <ac:chgData name="YOLANDA ALIAGA MAZAS" userId="1d5ad5113364242e" providerId="LiveId" clId="{B00834A7-C719-45E8-A524-EE06DA64D55F}" dt="2023-11-05T17:25:40.667" v="24327" actId="20577"/>
          <ac:spMkLst>
            <pc:docMk/>
            <pc:sldMk cId="1296102021" sldId="601"/>
            <ac:spMk id="9" creationId="{F09DE0E9-0626-B8AD-B181-3DD7B331AF8F}"/>
          </ac:spMkLst>
        </pc:spChg>
        <pc:spChg chg="add del">
          <ac:chgData name="YOLANDA ALIAGA MAZAS" userId="1d5ad5113364242e" providerId="LiveId" clId="{B00834A7-C719-45E8-A524-EE06DA64D55F}" dt="2023-11-02T18:47:07.755" v="19841" actId="21"/>
          <ac:spMkLst>
            <pc:docMk/>
            <pc:sldMk cId="1296102021" sldId="601"/>
            <ac:spMk id="10" creationId="{7F569E43-20AA-0878-D44D-72426729A7D3}"/>
          </ac:spMkLst>
        </pc:spChg>
        <pc:picChg chg="add mod">
          <ac:chgData name="YOLANDA ALIAGA MAZAS" userId="1d5ad5113364242e" providerId="LiveId" clId="{B00834A7-C719-45E8-A524-EE06DA64D55F}" dt="2023-11-02T18:57:14.962" v="19896" actId="1076"/>
          <ac:picMkLst>
            <pc:docMk/>
            <pc:sldMk cId="1296102021" sldId="601"/>
            <ac:picMk id="7" creationId="{5DDD8D6B-E814-514F-5D33-716E808BA10C}"/>
          </ac:picMkLst>
        </pc:picChg>
      </pc:sldChg>
      <pc:sldChg chg="addSp delSp modSp new mod modNotesTx">
        <pc:chgData name="YOLANDA ALIAGA MAZAS" userId="1d5ad5113364242e" providerId="LiveId" clId="{B00834A7-C719-45E8-A524-EE06DA64D55F}" dt="2023-11-07T21:34:07.696" v="25334" actId="1076"/>
        <pc:sldMkLst>
          <pc:docMk/>
          <pc:sldMk cId="504162706" sldId="602"/>
        </pc:sldMkLst>
        <pc:spChg chg="del">
          <ac:chgData name="YOLANDA ALIAGA MAZAS" userId="1d5ad5113364242e" providerId="LiveId" clId="{B00834A7-C719-45E8-A524-EE06DA64D55F}" dt="2023-11-02T18:47:35.752" v="19845" actId="21"/>
          <ac:spMkLst>
            <pc:docMk/>
            <pc:sldMk cId="504162706" sldId="602"/>
            <ac:spMk id="2" creationId="{F70CC5BA-390F-E999-E999-DAED952B892E}"/>
          </ac:spMkLst>
        </pc:spChg>
        <pc:spChg chg="del">
          <ac:chgData name="YOLANDA ALIAGA MAZAS" userId="1d5ad5113364242e" providerId="LiveId" clId="{B00834A7-C719-45E8-A524-EE06DA64D55F}" dt="2023-11-02T18:47:39.953" v="19846" actId="21"/>
          <ac:spMkLst>
            <pc:docMk/>
            <pc:sldMk cId="504162706" sldId="602"/>
            <ac:spMk id="3" creationId="{1C98ABC4-F3EF-7E7B-A6A9-686A8C7E1EEF}"/>
          </ac:spMkLst>
        </pc:spChg>
        <pc:spChg chg="add del mod">
          <ac:chgData name="YOLANDA ALIAGA MAZAS" userId="1d5ad5113364242e" providerId="LiveId" clId="{B00834A7-C719-45E8-A524-EE06DA64D55F}" dt="2023-11-07T21:33:22.372" v="25305" actId="21"/>
          <ac:spMkLst>
            <pc:docMk/>
            <pc:sldMk cId="504162706" sldId="602"/>
            <ac:spMk id="3" creationId="{B7FC5335-2BAE-AC20-F9BB-1BE3857B744D}"/>
          </ac:spMkLst>
        </pc:spChg>
        <pc:spChg chg="add del mod">
          <ac:chgData name="YOLANDA ALIAGA MAZAS" userId="1d5ad5113364242e" providerId="LiveId" clId="{B00834A7-C719-45E8-A524-EE06DA64D55F}" dt="2023-11-07T21:33:20.245" v="25304" actId="21"/>
          <ac:spMkLst>
            <pc:docMk/>
            <pc:sldMk cId="504162706" sldId="602"/>
            <ac:spMk id="5" creationId="{BB27C13E-DA0D-BC9D-0E6A-911956CD1879}"/>
          </ac:spMkLst>
        </pc:spChg>
        <pc:spChg chg="add mod">
          <ac:chgData name="YOLANDA ALIAGA MAZAS" userId="1d5ad5113364242e" providerId="LiveId" clId="{B00834A7-C719-45E8-A524-EE06DA64D55F}" dt="2023-11-05T17:26:36.414" v="24340" actId="14100"/>
          <ac:spMkLst>
            <pc:docMk/>
            <pc:sldMk cId="504162706" sldId="602"/>
            <ac:spMk id="7" creationId="{35DB3883-B215-ADC2-A4E4-4951A5ECD071}"/>
          </ac:spMkLst>
        </pc:spChg>
        <pc:spChg chg="add mod">
          <ac:chgData name="YOLANDA ALIAGA MAZAS" userId="1d5ad5113364242e" providerId="LiveId" clId="{B00834A7-C719-45E8-A524-EE06DA64D55F}" dt="2023-11-07T21:33:36.154" v="25309"/>
          <ac:spMkLst>
            <pc:docMk/>
            <pc:sldMk cId="504162706" sldId="602"/>
            <ac:spMk id="9" creationId="{A13FCDF1-5FA4-D1C3-558D-3214C0C952B9}"/>
          </ac:spMkLst>
        </pc:spChg>
        <pc:spChg chg="add del mod">
          <ac:chgData name="YOLANDA ALIAGA MAZAS" userId="1d5ad5113364242e" providerId="LiveId" clId="{B00834A7-C719-45E8-A524-EE06DA64D55F}" dt="2023-11-07T21:33:53.870" v="25312" actId="21"/>
          <ac:spMkLst>
            <pc:docMk/>
            <pc:sldMk cId="504162706" sldId="602"/>
            <ac:spMk id="12" creationId="{D6F0276D-2E43-F563-AA67-08A7CD3D416F}"/>
          </ac:spMkLst>
        </pc:spChg>
        <pc:spChg chg="add mod">
          <ac:chgData name="YOLANDA ALIAGA MAZAS" userId="1d5ad5113364242e" providerId="LiveId" clId="{B00834A7-C719-45E8-A524-EE06DA64D55F}" dt="2023-11-07T21:33:40.287" v="25310" actId="1076"/>
          <ac:spMkLst>
            <pc:docMk/>
            <pc:sldMk cId="504162706" sldId="602"/>
            <ac:spMk id="13" creationId="{ACA09AD7-A22A-6AD0-08B1-D882F074DB6E}"/>
          </ac:spMkLst>
        </pc:spChg>
        <pc:picChg chg="add del mod">
          <ac:chgData name="YOLANDA ALIAGA MAZAS" userId="1d5ad5113364242e" providerId="LiveId" clId="{B00834A7-C719-45E8-A524-EE06DA64D55F}" dt="2023-11-07T21:33:16.885" v="25303" actId="21"/>
          <ac:picMkLst>
            <pc:docMk/>
            <pc:sldMk cId="504162706" sldId="602"/>
            <ac:picMk id="2" creationId="{2FE96D53-37C6-D438-B7AE-5D0AC9433E04}"/>
          </ac:picMkLst>
        </pc:picChg>
        <pc:picChg chg="add del mod">
          <ac:chgData name="YOLANDA ALIAGA MAZAS" userId="1d5ad5113364242e" providerId="LiveId" clId="{B00834A7-C719-45E8-A524-EE06DA64D55F}" dt="2023-11-07T21:33:14.393" v="25302" actId="21"/>
          <ac:picMkLst>
            <pc:docMk/>
            <pc:sldMk cId="504162706" sldId="602"/>
            <ac:picMk id="4" creationId="{03E0B412-6B3C-C400-BDDB-4B12CE5E5AF0}"/>
          </ac:picMkLst>
        </pc:picChg>
        <pc:picChg chg="add del mod">
          <ac:chgData name="YOLANDA ALIAGA MAZAS" userId="1d5ad5113364242e" providerId="LiveId" clId="{B00834A7-C719-45E8-A524-EE06DA64D55F}" dt="2023-11-07T21:33:26.845" v="25307" actId="21"/>
          <ac:picMkLst>
            <pc:docMk/>
            <pc:sldMk cId="504162706" sldId="602"/>
            <ac:picMk id="6" creationId="{DD7436EB-F2FE-3546-5028-8459A9E4F4C4}"/>
          </ac:picMkLst>
        </pc:picChg>
        <pc:picChg chg="del">
          <ac:chgData name="YOLANDA ALIAGA MAZAS" userId="1d5ad5113364242e" providerId="LiveId" clId="{B00834A7-C719-45E8-A524-EE06DA64D55F}" dt="2023-11-02T18:56:41.403" v="19894"/>
          <ac:picMkLst>
            <pc:docMk/>
            <pc:sldMk cId="504162706" sldId="602"/>
            <ac:picMk id="6" creationId="{F339DE0A-CB5B-7131-A5EA-44950761B638}"/>
          </ac:picMkLst>
        </pc:picChg>
        <pc:picChg chg="add mod">
          <ac:chgData name="YOLANDA ALIAGA MAZAS" userId="1d5ad5113364242e" providerId="LiveId" clId="{B00834A7-C719-45E8-A524-EE06DA64D55F}" dt="2023-11-07T21:34:07.696" v="25334" actId="1076"/>
          <ac:picMkLst>
            <pc:docMk/>
            <pc:sldMk cId="504162706" sldId="602"/>
            <ac:picMk id="8" creationId="{6A25E010-446F-AA36-35CD-3A1248B71BCD}"/>
          </ac:picMkLst>
        </pc:picChg>
        <pc:picChg chg="add del">
          <ac:chgData name="YOLANDA ALIAGA MAZAS" userId="1d5ad5113364242e" providerId="LiveId" clId="{B00834A7-C719-45E8-A524-EE06DA64D55F}" dt="2023-11-05T17:26:05.991" v="24329" actId="21"/>
          <ac:picMkLst>
            <pc:docMk/>
            <pc:sldMk cId="504162706" sldId="602"/>
            <ac:picMk id="8" creationId="{E3CDC53F-068F-575E-152A-69188BF9322D}"/>
          </ac:picMkLst>
        </pc:picChg>
        <pc:picChg chg="add del mod">
          <ac:chgData name="YOLANDA ALIAGA MAZAS" userId="1d5ad5113364242e" providerId="LiveId" clId="{B00834A7-C719-45E8-A524-EE06DA64D55F}" dt="2023-11-05T17:26:11.632" v="24331" actId="21"/>
          <ac:picMkLst>
            <pc:docMk/>
            <pc:sldMk cId="504162706" sldId="602"/>
            <ac:picMk id="9" creationId="{F979A059-87AB-9F42-9DE7-D4E8F3E37AD5}"/>
          </ac:picMkLst>
        </pc:picChg>
        <pc:picChg chg="add mod">
          <ac:chgData name="YOLANDA ALIAGA MAZAS" userId="1d5ad5113364242e" providerId="LiveId" clId="{B00834A7-C719-45E8-A524-EE06DA64D55F}" dt="2023-11-05T17:26:14.305" v="24332" actId="1076"/>
          <ac:picMkLst>
            <pc:docMk/>
            <pc:sldMk cId="504162706" sldId="602"/>
            <ac:picMk id="10" creationId="{5548E0D1-EB1B-58DD-F6B9-11C1F1D77200}"/>
          </ac:picMkLst>
        </pc:picChg>
        <pc:picChg chg="add del mod">
          <ac:chgData name="YOLANDA ALIAGA MAZAS" userId="1d5ad5113364242e" providerId="LiveId" clId="{B00834A7-C719-45E8-A524-EE06DA64D55F}" dt="2023-11-07T21:33:24.653" v="25306" actId="21"/>
          <ac:picMkLst>
            <pc:docMk/>
            <pc:sldMk cId="504162706" sldId="602"/>
            <ac:picMk id="11" creationId="{FB2936C9-C951-EE9D-BF77-2760ABE2120C}"/>
          </ac:picMkLst>
        </pc:picChg>
        <pc:picChg chg="add del mod">
          <ac:chgData name="YOLANDA ALIAGA MAZAS" userId="1d5ad5113364242e" providerId="LiveId" clId="{B00834A7-C719-45E8-A524-EE06DA64D55F}" dt="2023-11-05T17:27:59.330" v="24362" actId="21"/>
          <ac:picMkLst>
            <pc:docMk/>
            <pc:sldMk cId="504162706" sldId="602"/>
            <ac:picMk id="2050" creationId="{0ED97D20-8BAA-036C-29A9-FFAE92ED160A}"/>
          </ac:picMkLst>
        </pc:picChg>
        <pc:picChg chg="add del mod">
          <ac:chgData name="YOLANDA ALIAGA MAZAS" userId="1d5ad5113364242e" providerId="LiveId" clId="{B00834A7-C719-45E8-A524-EE06DA64D55F}" dt="2023-11-05T17:26:05.991" v="24329" actId="21"/>
          <ac:picMkLst>
            <pc:docMk/>
            <pc:sldMk cId="504162706" sldId="602"/>
            <ac:picMk id="2052" creationId="{3E34B1ED-DC8F-B74B-AA75-5E013139EEC4}"/>
          </ac:picMkLst>
        </pc:picChg>
      </pc:sldChg>
      <pc:sldChg chg="addSp delSp modSp new mod">
        <pc:chgData name="YOLANDA ALIAGA MAZAS" userId="1d5ad5113364242e" providerId="LiveId" clId="{B00834A7-C719-45E8-A524-EE06DA64D55F}" dt="2023-11-07T21:41:29.054" v="25362" actId="1076"/>
        <pc:sldMkLst>
          <pc:docMk/>
          <pc:sldMk cId="757263086" sldId="603"/>
        </pc:sldMkLst>
        <pc:spChg chg="mod">
          <ac:chgData name="YOLANDA ALIAGA MAZAS" userId="1d5ad5113364242e" providerId="LiveId" clId="{B00834A7-C719-45E8-A524-EE06DA64D55F}" dt="2023-11-05T17:27:44.189" v="24358" actId="255"/>
          <ac:spMkLst>
            <pc:docMk/>
            <pc:sldMk cId="757263086" sldId="603"/>
            <ac:spMk id="2" creationId="{BAC1A26F-E317-F2EC-F7DF-B676ED702F8D}"/>
          </ac:spMkLst>
        </pc:spChg>
        <pc:spChg chg="del">
          <ac:chgData name="YOLANDA ALIAGA MAZAS" userId="1d5ad5113364242e" providerId="LiveId" clId="{B00834A7-C719-45E8-A524-EE06DA64D55F}" dt="2023-11-02T18:59:43.268" v="19994" actId="21"/>
          <ac:spMkLst>
            <pc:docMk/>
            <pc:sldMk cId="757263086" sldId="603"/>
            <ac:spMk id="3" creationId="{0155ED08-DEC5-D1FD-20D6-A098E4B57BCE}"/>
          </ac:spMkLst>
        </pc:spChg>
        <pc:spChg chg="mod">
          <ac:chgData name="YOLANDA ALIAGA MAZAS" userId="1d5ad5113364242e" providerId="LiveId" clId="{B00834A7-C719-45E8-A524-EE06DA64D55F}" dt="2023-11-02T19:05:43.902" v="20072"/>
          <ac:spMkLst>
            <pc:docMk/>
            <pc:sldMk cId="757263086" sldId="603"/>
            <ac:spMk id="6" creationId="{C36B2884-9253-535D-CC62-219CFB3B69E1}"/>
          </ac:spMkLst>
        </pc:spChg>
        <pc:spChg chg="mod">
          <ac:chgData name="YOLANDA ALIAGA MAZAS" userId="1d5ad5113364242e" providerId="LiveId" clId="{B00834A7-C719-45E8-A524-EE06DA64D55F}" dt="2023-11-02T19:05:43.902" v="20072"/>
          <ac:spMkLst>
            <pc:docMk/>
            <pc:sldMk cId="757263086" sldId="603"/>
            <ac:spMk id="7" creationId="{DA68A123-09D9-748F-5607-7A32012C2820}"/>
          </ac:spMkLst>
        </pc:spChg>
        <pc:spChg chg="mod">
          <ac:chgData name="YOLANDA ALIAGA MAZAS" userId="1d5ad5113364242e" providerId="LiveId" clId="{B00834A7-C719-45E8-A524-EE06DA64D55F}" dt="2023-11-02T19:05:43.902" v="20072"/>
          <ac:spMkLst>
            <pc:docMk/>
            <pc:sldMk cId="757263086" sldId="603"/>
            <ac:spMk id="8" creationId="{FEDB4601-D57E-8439-1CD7-3A9E4553D1B6}"/>
          </ac:spMkLst>
        </pc:spChg>
        <pc:spChg chg="mod">
          <ac:chgData name="YOLANDA ALIAGA MAZAS" userId="1d5ad5113364242e" providerId="LiveId" clId="{B00834A7-C719-45E8-A524-EE06DA64D55F}" dt="2023-11-02T19:05:43.902" v="20072"/>
          <ac:spMkLst>
            <pc:docMk/>
            <pc:sldMk cId="757263086" sldId="603"/>
            <ac:spMk id="9" creationId="{BFF52C62-7686-D10B-E0F2-C5D05833CACE}"/>
          </ac:spMkLst>
        </pc:spChg>
        <pc:spChg chg="mod">
          <ac:chgData name="YOLANDA ALIAGA MAZAS" userId="1d5ad5113364242e" providerId="LiveId" clId="{B00834A7-C719-45E8-A524-EE06DA64D55F}" dt="2023-11-02T19:05:43.902" v="20072"/>
          <ac:spMkLst>
            <pc:docMk/>
            <pc:sldMk cId="757263086" sldId="603"/>
            <ac:spMk id="10" creationId="{69E0DB1A-910F-D14A-CAF4-D1AA5E04877C}"/>
          </ac:spMkLst>
        </pc:spChg>
        <pc:spChg chg="mod">
          <ac:chgData name="YOLANDA ALIAGA MAZAS" userId="1d5ad5113364242e" providerId="LiveId" clId="{B00834A7-C719-45E8-A524-EE06DA64D55F}" dt="2023-11-02T19:05:43.902" v="20072"/>
          <ac:spMkLst>
            <pc:docMk/>
            <pc:sldMk cId="757263086" sldId="603"/>
            <ac:spMk id="11" creationId="{CEEA797D-51B4-F54D-BD0A-35C58F0D7A8A}"/>
          </ac:spMkLst>
        </pc:spChg>
        <pc:spChg chg="mod">
          <ac:chgData name="YOLANDA ALIAGA MAZAS" userId="1d5ad5113364242e" providerId="LiveId" clId="{B00834A7-C719-45E8-A524-EE06DA64D55F}" dt="2023-11-02T19:05:43.902" v="20072"/>
          <ac:spMkLst>
            <pc:docMk/>
            <pc:sldMk cId="757263086" sldId="603"/>
            <ac:spMk id="12" creationId="{470AF25F-5FCF-656D-59E2-81B91D9F2442}"/>
          </ac:spMkLst>
        </pc:spChg>
        <pc:spChg chg="mod">
          <ac:chgData name="YOLANDA ALIAGA MAZAS" userId="1d5ad5113364242e" providerId="LiveId" clId="{B00834A7-C719-45E8-A524-EE06DA64D55F}" dt="2023-11-02T19:05:43.902" v="20072"/>
          <ac:spMkLst>
            <pc:docMk/>
            <pc:sldMk cId="757263086" sldId="603"/>
            <ac:spMk id="13" creationId="{E1084DA6-2BBC-9830-3984-061FD95E71D7}"/>
          </ac:spMkLst>
        </pc:spChg>
        <pc:spChg chg="mod">
          <ac:chgData name="YOLANDA ALIAGA MAZAS" userId="1d5ad5113364242e" providerId="LiveId" clId="{B00834A7-C719-45E8-A524-EE06DA64D55F}" dt="2023-11-02T19:05:43.902" v="20072"/>
          <ac:spMkLst>
            <pc:docMk/>
            <pc:sldMk cId="757263086" sldId="603"/>
            <ac:spMk id="14" creationId="{6211C5EA-F08F-D2F8-A0B2-C2883C629226}"/>
          </ac:spMkLst>
        </pc:spChg>
        <pc:spChg chg="mod">
          <ac:chgData name="YOLANDA ALIAGA MAZAS" userId="1d5ad5113364242e" providerId="LiveId" clId="{B00834A7-C719-45E8-A524-EE06DA64D55F}" dt="2023-11-02T19:05:43.902" v="20072"/>
          <ac:spMkLst>
            <pc:docMk/>
            <pc:sldMk cId="757263086" sldId="603"/>
            <ac:spMk id="15" creationId="{272E2293-CC98-A01A-1056-8BF0582C4748}"/>
          </ac:spMkLst>
        </pc:spChg>
        <pc:spChg chg="mod">
          <ac:chgData name="YOLANDA ALIAGA MAZAS" userId="1d5ad5113364242e" providerId="LiveId" clId="{B00834A7-C719-45E8-A524-EE06DA64D55F}" dt="2023-11-02T19:05:43.902" v="20072"/>
          <ac:spMkLst>
            <pc:docMk/>
            <pc:sldMk cId="757263086" sldId="603"/>
            <ac:spMk id="16" creationId="{FE2F74E7-BE42-2177-42F7-FC38B75FC301}"/>
          </ac:spMkLst>
        </pc:spChg>
        <pc:spChg chg="mod">
          <ac:chgData name="YOLANDA ALIAGA MAZAS" userId="1d5ad5113364242e" providerId="LiveId" clId="{B00834A7-C719-45E8-A524-EE06DA64D55F}" dt="2023-11-02T19:05:43.902" v="20072"/>
          <ac:spMkLst>
            <pc:docMk/>
            <pc:sldMk cId="757263086" sldId="603"/>
            <ac:spMk id="17" creationId="{D48CE4C9-BC06-1C9C-6B74-C14F271FB019}"/>
          </ac:spMkLst>
        </pc:spChg>
        <pc:spChg chg="mod">
          <ac:chgData name="YOLANDA ALIAGA MAZAS" userId="1d5ad5113364242e" providerId="LiveId" clId="{B00834A7-C719-45E8-A524-EE06DA64D55F}" dt="2023-11-02T19:05:43.902" v="20072"/>
          <ac:spMkLst>
            <pc:docMk/>
            <pc:sldMk cId="757263086" sldId="603"/>
            <ac:spMk id="18" creationId="{BE603AAD-F178-F78B-0901-9F3A7B18B055}"/>
          </ac:spMkLst>
        </pc:spChg>
        <pc:spChg chg="mod">
          <ac:chgData name="YOLANDA ALIAGA MAZAS" userId="1d5ad5113364242e" providerId="LiveId" clId="{B00834A7-C719-45E8-A524-EE06DA64D55F}" dt="2023-11-02T19:05:43.902" v="20072"/>
          <ac:spMkLst>
            <pc:docMk/>
            <pc:sldMk cId="757263086" sldId="603"/>
            <ac:spMk id="19" creationId="{DA6AFF65-0DBC-4C63-A6D4-2FC53CF3168A}"/>
          </ac:spMkLst>
        </pc:spChg>
        <pc:spChg chg="mod">
          <ac:chgData name="YOLANDA ALIAGA MAZAS" userId="1d5ad5113364242e" providerId="LiveId" clId="{B00834A7-C719-45E8-A524-EE06DA64D55F}" dt="2023-11-02T19:05:43.902" v="20072"/>
          <ac:spMkLst>
            <pc:docMk/>
            <pc:sldMk cId="757263086" sldId="603"/>
            <ac:spMk id="20" creationId="{86685C3C-9EF0-26D5-FBCD-0615221EF859}"/>
          </ac:spMkLst>
        </pc:spChg>
        <pc:spChg chg="mod">
          <ac:chgData name="YOLANDA ALIAGA MAZAS" userId="1d5ad5113364242e" providerId="LiveId" clId="{B00834A7-C719-45E8-A524-EE06DA64D55F}" dt="2023-11-02T19:05:43.902" v="20072"/>
          <ac:spMkLst>
            <pc:docMk/>
            <pc:sldMk cId="757263086" sldId="603"/>
            <ac:spMk id="21" creationId="{D4613070-79D8-FE72-3F06-7B34D14841F1}"/>
          </ac:spMkLst>
        </pc:spChg>
        <pc:spChg chg="mod">
          <ac:chgData name="YOLANDA ALIAGA MAZAS" userId="1d5ad5113364242e" providerId="LiveId" clId="{B00834A7-C719-45E8-A524-EE06DA64D55F}" dt="2023-11-02T19:05:43.902" v="20072"/>
          <ac:spMkLst>
            <pc:docMk/>
            <pc:sldMk cId="757263086" sldId="603"/>
            <ac:spMk id="22" creationId="{742DC3ED-7342-DC12-7079-F8C267A71D84}"/>
          </ac:spMkLst>
        </pc:spChg>
        <pc:spChg chg="mod">
          <ac:chgData name="YOLANDA ALIAGA MAZAS" userId="1d5ad5113364242e" providerId="LiveId" clId="{B00834A7-C719-45E8-A524-EE06DA64D55F}" dt="2023-11-02T19:05:43.902" v="20072"/>
          <ac:spMkLst>
            <pc:docMk/>
            <pc:sldMk cId="757263086" sldId="603"/>
            <ac:spMk id="23" creationId="{75CF2514-1415-E04F-CC5A-CAC758FA6D1A}"/>
          </ac:spMkLst>
        </pc:spChg>
        <pc:spChg chg="mod">
          <ac:chgData name="YOLANDA ALIAGA MAZAS" userId="1d5ad5113364242e" providerId="LiveId" clId="{B00834A7-C719-45E8-A524-EE06DA64D55F}" dt="2023-11-02T19:05:43.902" v="20072"/>
          <ac:spMkLst>
            <pc:docMk/>
            <pc:sldMk cId="757263086" sldId="603"/>
            <ac:spMk id="24" creationId="{C3EF8392-7323-25E8-E79E-00588EB1B905}"/>
          </ac:spMkLst>
        </pc:spChg>
        <pc:spChg chg="mod">
          <ac:chgData name="YOLANDA ALIAGA MAZAS" userId="1d5ad5113364242e" providerId="LiveId" clId="{B00834A7-C719-45E8-A524-EE06DA64D55F}" dt="2023-11-02T19:05:43.902" v="20072"/>
          <ac:spMkLst>
            <pc:docMk/>
            <pc:sldMk cId="757263086" sldId="603"/>
            <ac:spMk id="25" creationId="{A4B5DC52-6A20-11D1-559B-526AE61D4897}"/>
          </ac:spMkLst>
        </pc:spChg>
        <pc:spChg chg="mod">
          <ac:chgData name="YOLANDA ALIAGA MAZAS" userId="1d5ad5113364242e" providerId="LiveId" clId="{B00834A7-C719-45E8-A524-EE06DA64D55F}" dt="2023-11-02T19:05:43.902" v="20072"/>
          <ac:spMkLst>
            <pc:docMk/>
            <pc:sldMk cId="757263086" sldId="603"/>
            <ac:spMk id="26" creationId="{DBAE11C8-3752-D13C-0383-731900E170DC}"/>
          </ac:spMkLst>
        </pc:spChg>
        <pc:spChg chg="mod">
          <ac:chgData name="YOLANDA ALIAGA MAZAS" userId="1d5ad5113364242e" providerId="LiveId" clId="{B00834A7-C719-45E8-A524-EE06DA64D55F}" dt="2023-11-02T19:05:43.902" v="20072"/>
          <ac:spMkLst>
            <pc:docMk/>
            <pc:sldMk cId="757263086" sldId="603"/>
            <ac:spMk id="27" creationId="{601FAB06-261C-1AD0-9B3E-8359FCFF03FE}"/>
          </ac:spMkLst>
        </pc:spChg>
        <pc:spChg chg="mod">
          <ac:chgData name="YOLANDA ALIAGA MAZAS" userId="1d5ad5113364242e" providerId="LiveId" clId="{B00834A7-C719-45E8-A524-EE06DA64D55F}" dt="2023-11-02T19:05:43.902" v="20072"/>
          <ac:spMkLst>
            <pc:docMk/>
            <pc:sldMk cId="757263086" sldId="603"/>
            <ac:spMk id="28" creationId="{02151FF4-AAEF-D827-1378-24B7D13405AF}"/>
          </ac:spMkLst>
        </pc:spChg>
        <pc:spChg chg="mod">
          <ac:chgData name="YOLANDA ALIAGA MAZAS" userId="1d5ad5113364242e" providerId="LiveId" clId="{B00834A7-C719-45E8-A524-EE06DA64D55F}" dt="2023-11-02T19:05:43.902" v="20072"/>
          <ac:spMkLst>
            <pc:docMk/>
            <pc:sldMk cId="757263086" sldId="603"/>
            <ac:spMk id="29" creationId="{39033EF8-627A-9600-5026-29EFC1337CA9}"/>
          </ac:spMkLst>
        </pc:spChg>
        <pc:spChg chg="mod">
          <ac:chgData name="YOLANDA ALIAGA MAZAS" userId="1d5ad5113364242e" providerId="LiveId" clId="{B00834A7-C719-45E8-A524-EE06DA64D55F}" dt="2023-11-02T19:05:43.902" v="20072"/>
          <ac:spMkLst>
            <pc:docMk/>
            <pc:sldMk cId="757263086" sldId="603"/>
            <ac:spMk id="31" creationId="{56D9526B-BD08-5123-3823-5B48F8B0D209}"/>
          </ac:spMkLst>
        </pc:spChg>
        <pc:spChg chg="mod">
          <ac:chgData name="YOLANDA ALIAGA MAZAS" userId="1d5ad5113364242e" providerId="LiveId" clId="{B00834A7-C719-45E8-A524-EE06DA64D55F}" dt="2023-11-02T19:05:43.902" v="20072"/>
          <ac:spMkLst>
            <pc:docMk/>
            <pc:sldMk cId="757263086" sldId="603"/>
            <ac:spMk id="32" creationId="{F567180E-1990-B475-CF82-61BFACB54E44}"/>
          </ac:spMkLst>
        </pc:spChg>
        <pc:spChg chg="mod">
          <ac:chgData name="YOLANDA ALIAGA MAZAS" userId="1d5ad5113364242e" providerId="LiveId" clId="{B00834A7-C719-45E8-A524-EE06DA64D55F}" dt="2023-11-02T19:05:43.902" v="20072"/>
          <ac:spMkLst>
            <pc:docMk/>
            <pc:sldMk cId="757263086" sldId="603"/>
            <ac:spMk id="33" creationId="{502450C2-16D5-4F7E-2CB6-F8D2F0C12FCE}"/>
          </ac:spMkLst>
        </pc:spChg>
        <pc:spChg chg="add mod">
          <ac:chgData name="YOLANDA ALIAGA MAZAS" userId="1d5ad5113364242e" providerId="LiveId" clId="{B00834A7-C719-45E8-A524-EE06DA64D55F}" dt="2023-11-05T17:31:50.655" v="24385" actId="14100"/>
          <ac:spMkLst>
            <pc:docMk/>
            <pc:sldMk cId="757263086" sldId="603"/>
            <ac:spMk id="35" creationId="{930512F2-2ED7-C2EC-D365-C1863C130069}"/>
          </ac:spMkLst>
        </pc:spChg>
        <pc:spChg chg="add mod">
          <ac:chgData name="YOLANDA ALIAGA MAZAS" userId="1d5ad5113364242e" providerId="LiveId" clId="{B00834A7-C719-45E8-A524-EE06DA64D55F}" dt="2023-11-05T17:31:52.898" v="24386" actId="1076"/>
          <ac:spMkLst>
            <pc:docMk/>
            <pc:sldMk cId="757263086" sldId="603"/>
            <ac:spMk id="36" creationId="{B8C197CE-D786-CF86-F48D-DCC3E9F2E4BE}"/>
          </ac:spMkLst>
        </pc:spChg>
        <pc:spChg chg="add mod">
          <ac:chgData name="YOLANDA ALIAGA MAZAS" userId="1d5ad5113364242e" providerId="LiveId" clId="{B00834A7-C719-45E8-A524-EE06DA64D55F}" dt="2023-11-05T17:32:02.981" v="24389" actId="1076"/>
          <ac:spMkLst>
            <pc:docMk/>
            <pc:sldMk cId="757263086" sldId="603"/>
            <ac:spMk id="37" creationId="{EA35C594-9E09-75A9-BDF4-8A5A7DA8A0FD}"/>
          </ac:spMkLst>
        </pc:spChg>
        <pc:spChg chg="add del mod">
          <ac:chgData name="YOLANDA ALIAGA MAZAS" userId="1d5ad5113364242e" providerId="LiveId" clId="{B00834A7-C719-45E8-A524-EE06DA64D55F}" dt="2023-11-02T19:52:26.713" v="20334" actId="21"/>
          <ac:spMkLst>
            <pc:docMk/>
            <pc:sldMk cId="757263086" sldId="603"/>
            <ac:spMk id="38" creationId="{13C1F64E-4CB7-D5A7-BCDD-A0D833954F32}"/>
          </ac:spMkLst>
        </pc:spChg>
        <pc:grpChg chg="add del mod">
          <ac:chgData name="YOLANDA ALIAGA MAZAS" userId="1d5ad5113364242e" providerId="LiveId" clId="{B00834A7-C719-45E8-A524-EE06DA64D55F}" dt="2023-11-02T19:05:49.279" v="20073"/>
          <ac:grpSpMkLst>
            <pc:docMk/>
            <pc:sldMk cId="757263086" sldId="603"/>
            <ac:grpSpMk id="4" creationId="{70F9586F-B00A-2842-D63E-C910E1456022}"/>
          </ac:grpSpMkLst>
        </pc:grpChg>
        <pc:grpChg chg="mod">
          <ac:chgData name="YOLANDA ALIAGA MAZAS" userId="1d5ad5113364242e" providerId="LiveId" clId="{B00834A7-C719-45E8-A524-EE06DA64D55F}" dt="2023-11-02T19:05:43.902" v="20072"/>
          <ac:grpSpMkLst>
            <pc:docMk/>
            <pc:sldMk cId="757263086" sldId="603"/>
            <ac:grpSpMk id="30" creationId="{493EA060-ABEF-7D64-B41A-D2DDE4380603}"/>
          </ac:grpSpMkLst>
        </pc:grpChg>
        <pc:picChg chg="add mod">
          <ac:chgData name="YOLANDA ALIAGA MAZAS" userId="1d5ad5113364242e" providerId="LiveId" clId="{B00834A7-C719-45E8-A524-EE06DA64D55F}" dt="2023-11-05T17:27:23.393" v="24355" actId="1076"/>
          <ac:picMkLst>
            <pc:docMk/>
            <pc:sldMk cId="757263086" sldId="603"/>
            <ac:picMk id="3" creationId="{65B3917E-B7D3-9AE8-285D-22A58A9CE0C1}"/>
          </ac:picMkLst>
        </pc:picChg>
        <pc:picChg chg="mod">
          <ac:chgData name="YOLANDA ALIAGA MAZAS" userId="1d5ad5113364242e" providerId="LiveId" clId="{B00834A7-C719-45E8-A524-EE06DA64D55F}" dt="2023-11-02T19:05:43.902" v="20072"/>
          <ac:picMkLst>
            <pc:docMk/>
            <pc:sldMk cId="757263086" sldId="603"/>
            <ac:picMk id="5" creationId="{B227DF6B-C67E-CEA0-5AE9-064AD9E955B5}"/>
          </ac:picMkLst>
        </pc:picChg>
        <pc:picChg chg="add mod">
          <ac:chgData name="YOLANDA ALIAGA MAZAS" userId="1d5ad5113364242e" providerId="LiveId" clId="{B00834A7-C719-45E8-A524-EE06DA64D55F}" dt="2023-11-07T21:41:29.054" v="25362" actId="1076"/>
          <ac:picMkLst>
            <pc:docMk/>
            <pc:sldMk cId="757263086" sldId="603"/>
            <ac:picMk id="34" creationId="{E0ED94DB-8693-3E6B-AEB6-3047B3756516}"/>
          </ac:picMkLst>
        </pc:picChg>
        <pc:picChg chg="add del mod">
          <ac:chgData name="YOLANDA ALIAGA MAZAS" userId="1d5ad5113364242e" providerId="LiveId" clId="{B00834A7-C719-45E8-A524-EE06DA64D55F}" dt="2023-11-05T17:26:41.920" v="24341" actId="21"/>
          <ac:picMkLst>
            <pc:docMk/>
            <pc:sldMk cId="757263086" sldId="603"/>
            <ac:picMk id="3074" creationId="{AC589366-8C51-2A13-0B68-E6AFFDB7A89F}"/>
          </ac:picMkLst>
        </pc:picChg>
        <pc:cxnChg chg="add del mod">
          <ac:chgData name="YOLANDA ALIAGA MAZAS" userId="1d5ad5113364242e" providerId="LiveId" clId="{B00834A7-C719-45E8-A524-EE06DA64D55F}" dt="2023-11-02T19:52:31.287" v="20336" actId="21"/>
          <ac:cxnSpMkLst>
            <pc:docMk/>
            <pc:sldMk cId="757263086" sldId="603"/>
            <ac:cxnSpMk id="39" creationId="{9AD6B7FF-75A4-4626-5B29-9378BC9A828C}"/>
          </ac:cxnSpMkLst>
        </pc:cxnChg>
        <pc:cxnChg chg="add del mod">
          <ac:chgData name="YOLANDA ALIAGA MAZAS" userId="1d5ad5113364242e" providerId="LiveId" clId="{B00834A7-C719-45E8-A524-EE06DA64D55F}" dt="2023-11-02T19:52:24.359" v="20333" actId="21"/>
          <ac:cxnSpMkLst>
            <pc:docMk/>
            <pc:sldMk cId="757263086" sldId="603"/>
            <ac:cxnSpMk id="40" creationId="{2DB25C9A-7D82-F2D9-80E6-8F337ABDC252}"/>
          </ac:cxnSpMkLst>
        </pc:cxnChg>
      </pc:sldChg>
      <pc:sldChg chg="del modAnim">
        <pc:chgData name="YOLANDA ALIAGA MAZAS" userId="1d5ad5113364242e" providerId="LiveId" clId="{B00834A7-C719-45E8-A524-EE06DA64D55F}" dt="2023-11-05T09:23:08.982" v="23853" actId="2696"/>
        <pc:sldMkLst>
          <pc:docMk/>
          <pc:sldMk cId="3147425154" sldId="604"/>
        </pc:sldMkLst>
      </pc:sldChg>
      <pc:sldChg chg="addSp delSp modSp new mod ord">
        <pc:chgData name="YOLANDA ALIAGA MAZAS" userId="1d5ad5113364242e" providerId="LiveId" clId="{B00834A7-C719-45E8-A524-EE06DA64D55F}" dt="2023-11-05T17:32:32.746" v="24395" actId="208"/>
        <pc:sldMkLst>
          <pc:docMk/>
          <pc:sldMk cId="3857516312" sldId="605"/>
        </pc:sldMkLst>
        <pc:spChg chg="add mod">
          <ac:chgData name="YOLANDA ALIAGA MAZAS" userId="1d5ad5113364242e" providerId="LiveId" clId="{B00834A7-C719-45E8-A524-EE06DA64D55F}" dt="2023-11-05T17:32:32.746" v="24395" actId="208"/>
          <ac:spMkLst>
            <pc:docMk/>
            <pc:sldMk cId="3857516312" sldId="605"/>
            <ac:spMk id="2" creationId="{B70E6D0F-1082-8754-449A-2BC4843200D1}"/>
          </ac:spMkLst>
        </pc:spChg>
        <pc:spChg chg="del">
          <ac:chgData name="YOLANDA ALIAGA MAZAS" userId="1d5ad5113364242e" providerId="LiveId" clId="{B00834A7-C719-45E8-A524-EE06DA64D55F}" dt="2023-11-02T19:06:05.987" v="20079" actId="21"/>
          <ac:spMkLst>
            <pc:docMk/>
            <pc:sldMk cId="3857516312" sldId="605"/>
            <ac:spMk id="2" creationId="{C00A8DA9-D6D6-C007-427C-817BB1AABD77}"/>
          </ac:spMkLst>
        </pc:spChg>
        <pc:spChg chg="del">
          <ac:chgData name="YOLANDA ALIAGA MAZAS" userId="1d5ad5113364242e" providerId="LiveId" clId="{B00834A7-C719-45E8-A524-EE06DA64D55F}" dt="2023-11-02T19:06:09.897" v="20081" actId="21"/>
          <ac:spMkLst>
            <pc:docMk/>
            <pc:sldMk cId="3857516312" sldId="605"/>
            <ac:spMk id="3" creationId="{9BB37BCA-CA5C-E4F0-D0C0-DC885CD9AA52}"/>
          </ac:spMkLst>
        </pc:spChg>
        <pc:spChg chg="mod">
          <ac:chgData name="YOLANDA ALIAGA MAZAS" userId="1d5ad5113364242e" providerId="LiveId" clId="{B00834A7-C719-45E8-A524-EE06DA64D55F}" dt="2023-11-02T19:05:52.255" v="20074"/>
          <ac:spMkLst>
            <pc:docMk/>
            <pc:sldMk cId="3857516312" sldId="605"/>
            <ac:spMk id="6" creationId="{62058EEF-6AE4-BDD3-B125-D41DB0F34379}"/>
          </ac:spMkLst>
        </pc:spChg>
        <pc:spChg chg="mod">
          <ac:chgData name="YOLANDA ALIAGA MAZAS" userId="1d5ad5113364242e" providerId="LiveId" clId="{B00834A7-C719-45E8-A524-EE06DA64D55F}" dt="2023-11-02T19:05:52.255" v="20074"/>
          <ac:spMkLst>
            <pc:docMk/>
            <pc:sldMk cId="3857516312" sldId="605"/>
            <ac:spMk id="7" creationId="{C7D3E7DE-A216-6F9D-4BA4-1C7335D7C5A9}"/>
          </ac:spMkLst>
        </pc:spChg>
        <pc:spChg chg="mod">
          <ac:chgData name="YOLANDA ALIAGA MAZAS" userId="1d5ad5113364242e" providerId="LiveId" clId="{B00834A7-C719-45E8-A524-EE06DA64D55F}" dt="2023-11-02T19:05:52.255" v="20074"/>
          <ac:spMkLst>
            <pc:docMk/>
            <pc:sldMk cId="3857516312" sldId="605"/>
            <ac:spMk id="8" creationId="{C94A6D89-AD4E-455F-333C-92E54916CA5C}"/>
          </ac:spMkLst>
        </pc:spChg>
        <pc:spChg chg="mod">
          <ac:chgData name="YOLANDA ALIAGA MAZAS" userId="1d5ad5113364242e" providerId="LiveId" clId="{B00834A7-C719-45E8-A524-EE06DA64D55F}" dt="2023-11-02T19:05:52.255" v="20074"/>
          <ac:spMkLst>
            <pc:docMk/>
            <pc:sldMk cId="3857516312" sldId="605"/>
            <ac:spMk id="9" creationId="{2D14AEF3-232E-9126-4844-0790F3188FE0}"/>
          </ac:spMkLst>
        </pc:spChg>
        <pc:spChg chg="mod">
          <ac:chgData name="YOLANDA ALIAGA MAZAS" userId="1d5ad5113364242e" providerId="LiveId" clId="{B00834A7-C719-45E8-A524-EE06DA64D55F}" dt="2023-11-02T19:05:52.255" v="20074"/>
          <ac:spMkLst>
            <pc:docMk/>
            <pc:sldMk cId="3857516312" sldId="605"/>
            <ac:spMk id="10" creationId="{E6838CBD-C4D6-238C-F4C4-C104586BACE5}"/>
          </ac:spMkLst>
        </pc:spChg>
        <pc:spChg chg="mod">
          <ac:chgData name="YOLANDA ALIAGA MAZAS" userId="1d5ad5113364242e" providerId="LiveId" clId="{B00834A7-C719-45E8-A524-EE06DA64D55F}" dt="2023-11-02T19:05:52.255" v="20074"/>
          <ac:spMkLst>
            <pc:docMk/>
            <pc:sldMk cId="3857516312" sldId="605"/>
            <ac:spMk id="11" creationId="{3118E90D-B730-499F-295E-853391067126}"/>
          </ac:spMkLst>
        </pc:spChg>
        <pc:spChg chg="mod">
          <ac:chgData name="YOLANDA ALIAGA MAZAS" userId="1d5ad5113364242e" providerId="LiveId" clId="{B00834A7-C719-45E8-A524-EE06DA64D55F}" dt="2023-11-02T19:05:52.255" v="20074"/>
          <ac:spMkLst>
            <pc:docMk/>
            <pc:sldMk cId="3857516312" sldId="605"/>
            <ac:spMk id="12" creationId="{90D461FE-356F-1083-446C-918BE9C57C41}"/>
          </ac:spMkLst>
        </pc:spChg>
        <pc:spChg chg="mod">
          <ac:chgData name="YOLANDA ALIAGA MAZAS" userId="1d5ad5113364242e" providerId="LiveId" clId="{B00834A7-C719-45E8-A524-EE06DA64D55F}" dt="2023-11-02T19:05:52.255" v="20074"/>
          <ac:spMkLst>
            <pc:docMk/>
            <pc:sldMk cId="3857516312" sldId="605"/>
            <ac:spMk id="13" creationId="{D6A49E33-95EE-22AC-D1B5-B196B54EA90A}"/>
          </ac:spMkLst>
        </pc:spChg>
        <pc:spChg chg="mod">
          <ac:chgData name="YOLANDA ALIAGA MAZAS" userId="1d5ad5113364242e" providerId="LiveId" clId="{B00834A7-C719-45E8-A524-EE06DA64D55F}" dt="2023-11-02T19:05:52.255" v="20074"/>
          <ac:spMkLst>
            <pc:docMk/>
            <pc:sldMk cId="3857516312" sldId="605"/>
            <ac:spMk id="14" creationId="{C04B6A41-43C0-2DD5-6D7C-A91FBA80F7E4}"/>
          </ac:spMkLst>
        </pc:spChg>
        <pc:spChg chg="mod">
          <ac:chgData name="YOLANDA ALIAGA MAZAS" userId="1d5ad5113364242e" providerId="LiveId" clId="{B00834A7-C719-45E8-A524-EE06DA64D55F}" dt="2023-11-02T19:05:52.255" v="20074"/>
          <ac:spMkLst>
            <pc:docMk/>
            <pc:sldMk cId="3857516312" sldId="605"/>
            <ac:spMk id="15" creationId="{F0159074-6A92-4BB5-3F41-2B34D13E1946}"/>
          </ac:spMkLst>
        </pc:spChg>
        <pc:spChg chg="mod">
          <ac:chgData name="YOLANDA ALIAGA MAZAS" userId="1d5ad5113364242e" providerId="LiveId" clId="{B00834A7-C719-45E8-A524-EE06DA64D55F}" dt="2023-11-02T19:05:52.255" v="20074"/>
          <ac:spMkLst>
            <pc:docMk/>
            <pc:sldMk cId="3857516312" sldId="605"/>
            <ac:spMk id="16" creationId="{63723454-A5AD-9783-66BB-7294B491DD50}"/>
          </ac:spMkLst>
        </pc:spChg>
        <pc:spChg chg="mod">
          <ac:chgData name="YOLANDA ALIAGA MAZAS" userId="1d5ad5113364242e" providerId="LiveId" clId="{B00834A7-C719-45E8-A524-EE06DA64D55F}" dt="2023-11-02T19:05:52.255" v="20074"/>
          <ac:spMkLst>
            <pc:docMk/>
            <pc:sldMk cId="3857516312" sldId="605"/>
            <ac:spMk id="17" creationId="{B99EA920-9BF9-6A54-82F2-C31BE605442E}"/>
          </ac:spMkLst>
        </pc:spChg>
        <pc:spChg chg="mod">
          <ac:chgData name="YOLANDA ALIAGA MAZAS" userId="1d5ad5113364242e" providerId="LiveId" clId="{B00834A7-C719-45E8-A524-EE06DA64D55F}" dt="2023-11-02T19:05:52.255" v="20074"/>
          <ac:spMkLst>
            <pc:docMk/>
            <pc:sldMk cId="3857516312" sldId="605"/>
            <ac:spMk id="18" creationId="{123BE733-37BD-6F5F-DF6C-79D3EE413307}"/>
          </ac:spMkLst>
        </pc:spChg>
        <pc:spChg chg="mod">
          <ac:chgData name="YOLANDA ALIAGA MAZAS" userId="1d5ad5113364242e" providerId="LiveId" clId="{B00834A7-C719-45E8-A524-EE06DA64D55F}" dt="2023-11-02T19:05:52.255" v="20074"/>
          <ac:spMkLst>
            <pc:docMk/>
            <pc:sldMk cId="3857516312" sldId="605"/>
            <ac:spMk id="19" creationId="{1BE80E49-F726-0B4A-B0BF-95E97DD60764}"/>
          </ac:spMkLst>
        </pc:spChg>
        <pc:spChg chg="mod">
          <ac:chgData name="YOLANDA ALIAGA MAZAS" userId="1d5ad5113364242e" providerId="LiveId" clId="{B00834A7-C719-45E8-A524-EE06DA64D55F}" dt="2023-11-02T19:05:52.255" v="20074"/>
          <ac:spMkLst>
            <pc:docMk/>
            <pc:sldMk cId="3857516312" sldId="605"/>
            <ac:spMk id="20" creationId="{2ABD2816-5810-04EF-4ACF-38E55B1B8206}"/>
          </ac:spMkLst>
        </pc:spChg>
        <pc:spChg chg="mod">
          <ac:chgData name="YOLANDA ALIAGA MAZAS" userId="1d5ad5113364242e" providerId="LiveId" clId="{B00834A7-C719-45E8-A524-EE06DA64D55F}" dt="2023-11-02T19:05:52.255" v="20074"/>
          <ac:spMkLst>
            <pc:docMk/>
            <pc:sldMk cId="3857516312" sldId="605"/>
            <ac:spMk id="21" creationId="{8C709555-C319-B1A0-FC33-F73F55910634}"/>
          </ac:spMkLst>
        </pc:spChg>
        <pc:spChg chg="mod">
          <ac:chgData name="YOLANDA ALIAGA MAZAS" userId="1d5ad5113364242e" providerId="LiveId" clId="{B00834A7-C719-45E8-A524-EE06DA64D55F}" dt="2023-11-02T19:05:52.255" v="20074"/>
          <ac:spMkLst>
            <pc:docMk/>
            <pc:sldMk cId="3857516312" sldId="605"/>
            <ac:spMk id="22" creationId="{70A4BA2B-FD9C-5532-BA0C-B5ED82EDC786}"/>
          </ac:spMkLst>
        </pc:spChg>
        <pc:spChg chg="mod">
          <ac:chgData name="YOLANDA ALIAGA MAZAS" userId="1d5ad5113364242e" providerId="LiveId" clId="{B00834A7-C719-45E8-A524-EE06DA64D55F}" dt="2023-11-02T19:05:52.255" v="20074"/>
          <ac:spMkLst>
            <pc:docMk/>
            <pc:sldMk cId="3857516312" sldId="605"/>
            <ac:spMk id="23" creationId="{12B4E12E-C476-9A64-60B6-40BE9CE84BA4}"/>
          </ac:spMkLst>
        </pc:spChg>
        <pc:spChg chg="mod">
          <ac:chgData name="YOLANDA ALIAGA MAZAS" userId="1d5ad5113364242e" providerId="LiveId" clId="{B00834A7-C719-45E8-A524-EE06DA64D55F}" dt="2023-11-02T19:05:52.255" v="20074"/>
          <ac:spMkLst>
            <pc:docMk/>
            <pc:sldMk cId="3857516312" sldId="605"/>
            <ac:spMk id="24" creationId="{5F3DE45E-FCBD-4700-0A87-BB0C5A5B160C}"/>
          </ac:spMkLst>
        </pc:spChg>
        <pc:spChg chg="mod">
          <ac:chgData name="YOLANDA ALIAGA MAZAS" userId="1d5ad5113364242e" providerId="LiveId" clId="{B00834A7-C719-45E8-A524-EE06DA64D55F}" dt="2023-11-02T19:05:52.255" v="20074"/>
          <ac:spMkLst>
            <pc:docMk/>
            <pc:sldMk cId="3857516312" sldId="605"/>
            <ac:spMk id="25" creationId="{1E0C5135-3C92-559A-CD59-0C4B781AA277}"/>
          </ac:spMkLst>
        </pc:spChg>
        <pc:spChg chg="mod">
          <ac:chgData name="YOLANDA ALIAGA MAZAS" userId="1d5ad5113364242e" providerId="LiveId" clId="{B00834A7-C719-45E8-A524-EE06DA64D55F}" dt="2023-11-02T19:05:52.255" v="20074"/>
          <ac:spMkLst>
            <pc:docMk/>
            <pc:sldMk cId="3857516312" sldId="605"/>
            <ac:spMk id="26" creationId="{DB250010-C8F8-1823-0F4F-BA5783C19BB2}"/>
          </ac:spMkLst>
        </pc:spChg>
        <pc:spChg chg="mod">
          <ac:chgData name="YOLANDA ALIAGA MAZAS" userId="1d5ad5113364242e" providerId="LiveId" clId="{B00834A7-C719-45E8-A524-EE06DA64D55F}" dt="2023-11-02T19:05:52.255" v="20074"/>
          <ac:spMkLst>
            <pc:docMk/>
            <pc:sldMk cId="3857516312" sldId="605"/>
            <ac:spMk id="27" creationId="{03513436-D9CA-F86B-0FF5-C977E2033F43}"/>
          </ac:spMkLst>
        </pc:spChg>
        <pc:spChg chg="mod">
          <ac:chgData name="YOLANDA ALIAGA MAZAS" userId="1d5ad5113364242e" providerId="LiveId" clId="{B00834A7-C719-45E8-A524-EE06DA64D55F}" dt="2023-11-02T19:05:52.255" v="20074"/>
          <ac:spMkLst>
            <pc:docMk/>
            <pc:sldMk cId="3857516312" sldId="605"/>
            <ac:spMk id="28" creationId="{11287003-5387-8E78-D01A-C619AF2C036B}"/>
          </ac:spMkLst>
        </pc:spChg>
        <pc:spChg chg="mod">
          <ac:chgData name="YOLANDA ALIAGA MAZAS" userId="1d5ad5113364242e" providerId="LiveId" clId="{B00834A7-C719-45E8-A524-EE06DA64D55F}" dt="2023-11-02T19:05:52.255" v="20074"/>
          <ac:spMkLst>
            <pc:docMk/>
            <pc:sldMk cId="3857516312" sldId="605"/>
            <ac:spMk id="29" creationId="{C7CBA0EF-5AB3-1347-8C78-7F962613E891}"/>
          </ac:spMkLst>
        </pc:spChg>
        <pc:spChg chg="mod">
          <ac:chgData name="YOLANDA ALIAGA MAZAS" userId="1d5ad5113364242e" providerId="LiveId" clId="{B00834A7-C719-45E8-A524-EE06DA64D55F}" dt="2023-11-02T19:05:52.255" v="20074"/>
          <ac:spMkLst>
            <pc:docMk/>
            <pc:sldMk cId="3857516312" sldId="605"/>
            <ac:spMk id="31" creationId="{AD77418D-D0D1-A413-B332-043C5234D681}"/>
          </ac:spMkLst>
        </pc:spChg>
        <pc:spChg chg="mod">
          <ac:chgData name="YOLANDA ALIAGA MAZAS" userId="1d5ad5113364242e" providerId="LiveId" clId="{B00834A7-C719-45E8-A524-EE06DA64D55F}" dt="2023-11-02T19:05:52.255" v="20074"/>
          <ac:spMkLst>
            <pc:docMk/>
            <pc:sldMk cId="3857516312" sldId="605"/>
            <ac:spMk id="32" creationId="{2FC389EC-BF41-052E-133A-6F85B4B0BF0B}"/>
          </ac:spMkLst>
        </pc:spChg>
        <pc:spChg chg="mod">
          <ac:chgData name="YOLANDA ALIAGA MAZAS" userId="1d5ad5113364242e" providerId="LiveId" clId="{B00834A7-C719-45E8-A524-EE06DA64D55F}" dt="2023-11-02T19:05:52.255" v="20074"/>
          <ac:spMkLst>
            <pc:docMk/>
            <pc:sldMk cId="3857516312" sldId="605"/>
            <ac:spMk id="33" creationId="{79479F3C-A96E-B0E8-1336-40C1D2FC23CE}"/>
          </ac:spMkLst>
        </pc:spChg>
        <pc:spChg chg="add del mod">
          <ac:chgData name="YOLANDA ALIAGA MAZAS" userId="1d5ad5113364242e" providerId="LiveId" clId="{B00834A7-C719-45E8-A524-EE06DA64D55F}" dt="2023-11-02T19:07:06.894" v="20155" actId="21"/>
          <ac:spMkLst>
            <pc:docMk/>
            <pc:sldMk cId="3857516312" sldId="605"/>
            <ac:spMk id="35" creationId="{A62B35FD-7D21-8C91-0FE0-A9AC91CF8C20}"/>
          </ac:spMkLst>
        </pc:spChg>
        <pc:spChg chg="add del mod">
          <ac:chgData name="YOLANDA ALIAGA MAZAS" userId="1d5ad5113364242e" providerId="LiveId" clId="{B00834A7-C719-45E8-A524-EE06DA64D55F}" dt="2023-11-05T17:32:14.159" v="24390" actId="21"/>
          <ac:spMkLst>
            <pc:docMk/>
            <pc:sldMk cId="3857516312" sldId="605"/>
            <ac:spMk id="36" creationId="{56350390-7522-3293-8C61-E789B181050E}"/>
          </ac:spMkLst>
        </pc:spChg>
        <pc:grpChg chg="add del mod">
          <ac:chgData name="YOLANDA ALIAGA MAZAS" userId="1d5ad5113364242e" providerId="LiveId" clId="{B00834A7-C719-45E8-A524-EE06DA64D55F}" dt="2023-11-02T19:05:56.191" v="20075"/>
          <ac:grpSpMkLst>
            <pc:docMk/>
            <pc:sldMk cId="3857516312" sldId="605"/>
            <ac:grpSpMk id="4" creationId="{F686CB2E-9AFA-24EE-C750-BC69E67420EE}"/>
          </ac:grpSpMkLst>
        </pc:grpChg>
        <pc:grpChg chg="mod">
          <ac:chgData name="YOLANDA ALIAGA MAZAS" userId="1d5ad5113364242e" providerId="LiveId" clId="{B00834A7-C719-45E8-A524-EE06DA64D55F}" dt="2023-11-02T19:05:52.255" v="20074"/>
          <ac:grpSpMkLst>
            <pc:docMk/>
            <pc:sldMk cId="3857516312" sldId="605"/>
            <ac:grpSpMk id="30" creationId="{E36F71FB-1324-B2A2-EE2A-5701A2628934}"/>
          </ac:grpSpMkLst>
        </pc:grpChg>
        <pc:picChg chg="mod">
          <ac:chgData name="YOLANDA ALIAGA MAZAS" userId="1d5ad5113364242e" providerId="LiveId" clId="{B00834A7-C719-45E8-A524-EE06DA64D55F}" dt="2023-11-02T19:05:52.255" v="20074"/>
          <ac:picMkLst>
            <pc:docMk/>
            <pc:sldMk cId="3857516312" sldId="605"/>
            <ac:picMk id="5" creationId="{13F91D65-5D01-BE0B-65AA-6FDA916F62B2}"/>
          </ac:picMkLst>
        </pc:picChg>
        <pc:picChg chg="add mod modCrop">
          <ac:chgData name="YOLANDA ALIAGA MAZAS" userId="1d5ad5113364242e" providerId="LiveId" clId="{B00834A7-C719-45E8-A524-EE06DA64D55F}" dt="2023-11-02T19:07:23.244" v="20160" actId="14100"/>
          <ac:picMkLst>
            <pc:docMk/>
            <pc:sldMk cId="3857516312" sldId="605"/>
            <ac:picMk id="34" creationId="{BA92C760-039B-D005-0B88-89253C4D4982}"/>
          </ac:picMkLst>
        </pc:picChg>
      </pc:sldChg>
      <pc:sldChg chg="addSp delSp modSp new mod ord">
        <pc:chgData name="YOLANDA ALIAGA MAZAS" userId="1d5ad5113364242e" providerId="LiveId" clId="{B00834A7-C719-45E8-A524-EE06DA64D55F}" dt="2023-11-07T21:43:02.705" v="25369" actId="115"/>
        <pc:sldMkLst>
          <pc:docMk/>
          <pc:sldMk cId="745952254" sldId="606"/>
        </pc:sldMkLst>
        <pc:spChg chg="del">
          <ac:chgData name="YOLANDA ALIAGA MAZAS" userId="1d5ad5113364242e" providerId="LiveId" clId="{B00834A7-C719-45E8-A524-EE06DA64D55F}" dt="2023-11-02T20:02:12.330" v="20477" actId="21"/>
          <ac:spMkLst>
            <pc:docMk/>
            <pc:sldMk cId="745952254" sldId="606"/>
            <ac:spMk id="2" creationId="{EE6EFB96-0382-81F7-06E8-EDA6007506D5}"/>
          </ac:spMkLst>
        </pc:spChg>
        <pc:spChg chg="del">
          <ac:chgData name="YOLANDA ALIAGA MAZAS" userId="1d5ad5113364242e" providerId="LiveId" clId="{B00834A7-C719-45E8-A524-EE06DA64D55F}" dt="2023-11-02T20:02:30.870" v="20480" actId="21"/>
          <ac:spMkLst>
            <pc:docMk/>
            <pc:sldMk cId="745952254" sldId="606"/>
            <ac:spMk id="3" creationId="{C7F53689-691C-5D8F-1E06-9A1A05266722}"/>
          </ac:spMkLst>
        </pc:spChg>
        <pc:spChg chg="add mod">
          <ac:chgData name="YOLANDA ALIAGA MAZAS" userId="1d5ad5113364242e" providerId="LiveId" clId="{B00834A7-C719-45E8-A524-EE06DA64D55F}" dt="2023-11-07T21:43:02.705" v="25369" actId="115"/>
          <ac:spMkLst>
            <pc:docMk/>
            <pc:sldMk cId="745952254" sldId="606"/>
            <ac:spMk id="4" creationId="{D1149C3E-1CE9-702A-96AD-85DECD64CD71}"/>
          </ac:spMkLst>
        </pc:spChg>
        <pc:spChg chg="add mod">
          <ac:chgData name="YOLANDA ALIAGA MAZAS" userId="1d5ad5113364242e" providerId="LiveId" clId="{B00834A7-C719-45E8-A524-EE06DA64D55F}" dt="2023-11-04T19:54:48.650" v="22579" actId="1076"/>
          <ac:spMkLst>
            <pc:docMk/>
            <pc:sldMk cId="745952254" sldId="606"/>
            <ac:spMk id="5" creationId="{F92E38E7-268F-E109-7501-8D6C59AD7A41}"/>
          </ac:spMkLst>
        </pc:spChg>
        <pc:spChg chg="add mod">
          <ac:chgData name="YOLANDA ALIAGA MAZAS" userId="1d5ad5113364242e" providerId="LiveId" clId="{B00834A7-C719-45E8-A524-EE06DA64D55F}" dt="2023-11-02T20:03:15.469" v="20492" actId="207"/>
          <ac:spMkLst>
            <pc:docMk/>
            <pc:sldMk cId="745952254" sldId="606"/>
            <ac:spMk id="6" creationId="{B782EA47-245E-C802-7147-4F20716E3E64}"/>
          </ac:spMkLst>
        </pc:spChg>
        <pc:spChg chg="add mod">
          <ac:chgData name="YOLANDA ALIAGA MAZAS" userId="1d5ad5113364242e" providerId="LiveId" clId="{B00834A7-C719-45E8-A524-EE06DA64D55F}" dt="2023-11-02T20:02:44.742" v="20485" actId="1076"/>
          <ac:spMkLst>
            <pc:docMk/>
            <pc:sldMk cId="745952254" sldId="606"/>
            <ac:spMk id="7" creationId="{30E3C19C-25B4-5F94-EF92-59D0C68332F2}"/>
          </ac:spMkLst>
        </pc:spChg>
        <pc:spChg chg="add mod">
          <ac:chgData name="YOLANDA ALIAGA MAZAS" userId="1d5ad5113364242e" providerId="LiveId" clId="{B00834A7-C719-45E8-A524-EE06DA64D55F}" dt="2023-11-02T20:02:39.296" v="20483" actId="1076"/>
          <ac:spMkLst>
            <pc:docMk/>
            <pc:sldMk cId="745952254" sldId="606"/>
            <ac:spMk id="8" creationId="{0247C064-208A-C070-B8A7-198FC9ED6D40}"/>
          </ac:spMkLst>
        </pc:spChg>
      </pc:sldChg>
      <pc:sldChg chg="addSp delSp modSp new mod modAnim">
        <pc:chgData name="YOLANDA ALIAGA MAZAS" userId="1d5ad5113364242e" providerId="LiveId" clId="{B00834A7-C719-45E8-A524-EE06DA64D55F}" dt="2023-11-04T20:03:51.360" v="22752" actId="1076"/>
        <pc:sldMkLst>
          <pc:docMk/>
          <pc:sldMk cId="4282069713" sldId="607"/>
        </pc:sldMkLst>
        <pc:spChg chg="del">
          <ac:chgData name="YOLANDA ALIAGA MAZAS" userId="1d5ad5113364242e" providerId="LiveId" clId="{B00834A7-C719-45E8-A524-EE06DA64D55F}" dt="2023-11-04T19:54:57.052" v="22581" actId="21"/>
          <ac:spMkLst>
            <pc:docMk/>
            <pc:sldMk cId="4282069713" sldId="607"/>
            <ac:spMk id="2" creationId="{7DF28650-DA31-155C-4E70-F61FA1772197}"/>
          </ac:spMkLst>
        </pc:spChg>
        <pc:spChg chg="del">
          <ac:chgData name="YOLANDA ALIAGA MAZAS" userId="1d5ad5113364242e" providerId="LiveId" clId="{B00834A7-C719-45E8-A524-EE06DA64D55F}" dt="2023-11-04T19:54:55.174" v="22580" actId="21"/>
          <ac:spMkLst>
            <pc:docMk/>
            <pc:sldMk cId="4282069713" sldId="607"/>
            <ac:spMk id="3" creationId="{360A55D6-BA4A-A2A6-4DF5-9B37A67A4CAF}"/>
          </ac:spMkLst>
        </pc:spChg>
        <pc:spChg chg="add mod">
          <ac:chgData name="YOLANDA ALIAGA MAZAS" userId="1d5ad5113364242e" providerId="LiveId" clId="{B00834A7-C719-45E8-A524-EE06DA64D55F}" dt="2023-11-04T20:03:00.480" v="22741" actId="1076"/>
          <ac:spMkLst>
            <pc:docMk/>
            <pc:sldMk cId="4282069713" sldId="607"/>
            <ac:spMk id="13" creationId="{EE5DE87F-9954-CDD1-BD45-7F2246190CEB}"/>
          </ac:spMkLst>
        </pc:spChg>
        <pc:spChg chg="add mod">
          <ac:chgData name="YOLANDA ALIAGA MAZAS" userId="1d5ad5113364242e" providerId="LiveId" clId="{B00834A7-C719-45E8-A524-EE06DA64D55F}" dt="2023-11-04T20:03:03.644" v="22742" actId="1076"/>
          <ac:spMkLst>
            <pc:docMk/>
            <pc:sldMk cId="4282069713" sldId="607"/>
            <ac:spMk id="14" creationId="{65FFFE1F-72BC-246E-E90C-14CEAB145FC5}"/>
          </ac:spMkLst>
        </pc:spChg>
        <pc:spChg chg="add mod">
          <ac:chgData name="YOLANDA ALIAGA MAZAS" userId="1d5ad5113364242e" providerId="LiveId" clId="{B00834A7-C719-45E8-A524-EE06DA64D55F}" dt="2023-11-04T20:02:54.393" v="22739" actId="1076"/>
          <ac:spMkLst>
            <pc:docMk/>
            <pc:sldMk cId="4282069713" sldId="607"/>
            <ac:spMk id="15" creationId="{8263946A-32D6-2621-C6C8-F868C8374DE5}"/>
          </ac:spMkLst>
        </pc:spChg>
        <pc:spChg chg="add mod">
          <ac:chgData name="YOLANDA ALIAGA MAZAS" userId="1d5ad5113364242e" providerId="LiveId" clId="{B00834A7-C719-45E8-A524-EE06DA64D55F}" dt="2023-11-04T20:02:56.559" v="22740" actId="1076"/>
          <ac:spMkLst>
            <pc:docMk/>
            <pc:sldMk cId="4282069713" sldId="607"/>
            <ac:spMk id="16" creationId="{20BC31E4-E9AD-705D-7468-CB3B5DED729C}"/>
          </ac:spMkLst>
        </pc:spChg>
        <pc:spChg chg="add del">
          <ac:chgData name="YOLANDA ALIAGA MAZAS" userId="1d5ad5113364242e" providerId="LiveId" clId="{B00834A7-C719-45E8-A524-EE06DA64D55F}" dt="2023-11-04T20:01:09.961" v="22714" actId="11529"/>
          <ac:spMkLst>
            <pc:docMk/>
            <pc:sldMk cId="4282069713" sldId="607"/>
            <ac:spMk id="39" creationId="{FAC06F5A-4F2C-B737-0368-D4A82CCDAE9D}"/>
          </ac:spMkLst>
        </pc:spChg>
        <pc:spChg chg="add del mod">
          <ac:chgData name="YOLANDA ALIAGA MAZAS" userId="1d5ad5113364242e" providerId="LiveId" clId="{B00834A7-C719-45E8-A524-EE06DA64D55F}" dt="2023-11-04T20:01:50.317" v="22725" actId="21"/>
          <ac:spMkLst>
            <pc:docMk/>
            <pc:sldMk cId="4282069713" sldId="607"/>
            <ac:spMk id="40" creationId="{2DDBA5CD-9723-6001-0A01-C5128C26AC54}"/>
          </ac:spMkLst>
        </pc:spChg>
        <pc:spChg chg="add del mod">
          <ac:chgData name="YOLANDA ALIAGA MAZAS" userId="1d5ad5113364242e" providerId="LiveId" clId="{B00834A7-C719-45E8-A524-EE06DA64D55F}" dt="2023-11-04T20:02:48.857" v="22738" actId="21"/>
          <ac:spMkLst>
            <pc:docMk/>
            <pc:sldMk cId="4282069713" sldId="607"/>
            <ac:spMk id="43" creationId="{9C0BE2DE-44A2-6E7A-868E-D851A4399A40}"/>
          </ac:spMkLst>
        </pc:spChg>
        <pc:picChg chg="add del mod">
          <ac:chgData name="YOLANDA ALIAGA MAZAS" userId="1d5ad5113364242e" providerId="LiveId" clId="{B00834A7-C719-45E8-A524-EE06DA64D55F}" dt="2023-11-04T20:03:42.556" v="22748" actId="21"/>
          <ac:picMkLst>
            <pc:docMk/>
            <pc:sldMk cId="4282069713" sldId="607"/>
            <ac:picMk id="4" creationId="{2D170A0B-92DD-861B-73D1-638FEC445F7E}"/>
          </ac:picMkLst>
        </pc:picChg>
        <pc:picChg chg="add del mod">
          <ac:chgData name="YOLANDA ALIAGA MAZAS" userId="1d5ad5113364242e" providerId="LiveId" clId="{B00834A7-C719-45E8-A524-EE06DA64D55F}" dt="2023-11-04T20:03:48.786" v="22751" actId="21"/>
          <ac:picMkLst>
            <pc:docMk/>
            <pc:sldMk cId="4282069713" sldId="607"/>
            <ac:picMk id="5" creationId="{F88ECA5C-1C4C-6008-0B12-C09046CFF1F6}"/>
          </ac:picMkLst>
        </pc:picChg>
        <pc:picChg chg="add mod">
          <ac:chgData name="YOLANDA ALIAGA MAZAS" userId="1d5ad5113364242e" providerId="LiveId" clId="{B00834A7-C719-45E8-A524-EE06DA64D55F}" dt="2023-11-04T19:57:30.220" v="22634" actId="1076"/>
          <ac:picMkLst>
            <pc:docMk/>
            <pc:sldMk cId="4282069713" sldId="607"/>
            <ac:picMk id="6" creationId="{D67FE09A-3084-1EB9-A064-92BD04C36145}"/>
          </ac:picMkLst>
        </pc:picChg>
        <pc:picChg chg="add mod">
          <ac:chgData name="YOLANDA ALIAGA MAZAS" userId="1d5ad5113364242e" providerId="LiveId" clId="{B00834A7-C719-45E8-A524-EE06DA64D55F}" dt="2023-11-04T19:57:34.182" v="22635" actId="1076"/>
          <ac:picMkLst>
            <pc:docMk/>
            <pc:sldMk cId="4282069713" sldId="607"/>
            <ac:picMk id="7" creationId="{28AE56BE-E321-0307-0040-825EEA253E15}"/>
          </ac:picMkLst>
        </pc:picChg>
        <pc:picChg chg="add mod">
          <ac:chgData name="YOLANDA ALIAGA MAZAS" userId="1d5ad5113364242e" providerId="LiveId" clId="{B00834A7-C719-45E8-A524-EE06DA64D55F}" dt="2023-11-04T19:57:43.255" v="22638" actId="1076"/>
          <ac:picMkLst>
            <pc:docMk/>
            <pc:sldMk cId="4282069713" sldId="607"/>
            <ac:picMk id="8" creationId="{FE2DAADC-E5BA-D329-4569-9CDA3306B691}"/>
          </ac:picMkLst>
        </pc:picChg>
        <pc:picChg chg="add mod">
          <ac:chgData name="YOLANDA ALIAGA MAZAS" userId="1d5ad5113364242e" providerId="LiveId" clId="{B00834A7-C719-45E8-A524-EE06DA64D55F}" dt="2023-11-04T19:57:45.065" v="22639" actId="1076"/>
          <ac:picMkLst>
            <pc:docMk/>
            <pc:sldMk cId="4282069713" sldId="607"/>
            <ac:picMk id="9" creationId="{4E25C174-319D-2730-A1FB-7BE84249C730}"/>
          </ac:picMkLst>
        </pc:picChg>
        <pc:picChg chg="add del mod">
          <ac:chgData name="YOLANDA ALIAGA MAZAS" userId="1d5ad5113364242e" providerId="LiveId" clId="{B00834A7-C719-45E8-A524-EE06DA64D55F}" dt="2023-11-04T19:58:34.500" v="22659" actId="21"/>
          <ac:picMkLst>
            <pc:docMk/>
            <pc:sldMk cId="4282069713" sldId="607"/>
            <ac:picMk id="17" creationId="{8552CC92-0590-7A3C-2973-67FD0D4FCB1C}"/>
          </ac:picMkLst>
        </pc:picChg>
        <pc:picChg chg="add del mod">
          <ac:chgData name="YOLANDA ALIAGA MAZAS" userId="1d5ad5113364242e" providerId="LiveId" clId="{B00834A7-C719-45E8-A524-EE06DA64D55F}" dt="2023-11-04T19:58:36.589" v="22661" actId="21"/>
          <ac:picMkLst>
            <pc:docMk/>
            <pc:sldMk cId="4282069713" sldId="607"/>
            <ac:picMk id="18" creationId="{724D70E3-435C-D13E-B76D-61141A248693}"/>
          </ac:picMkLst>
        </pc:picChg>
        <pc:picChg chg="add del mod">
          <ac:chgData name="YOLANDA ALIAGA MAZAS" userId="1d5ad5113364242e" providerId="LiveId" clId="{B00834A7-C719-45E8-A524-EE06DA64D55F}" dt="2023-11-04T19:58:39.593" v="22663" actId="21"/>
          <ac:picMkLst>
            <pc:docMk/>
            <pc:sldMk cId="4282069713" sldId="607"/>
            <ac:picMk id="19" creationId="{731C4A75-A30E-03EB-33C6-C1DEAED59FF3}"/>
          </ac:picMkLst>
        </pc:picChg>
        <pc:picChg chg="add mod">
          <ac:chgData name="YOLANDA ALIAGA MAZAS" userId="1d5ad5113364242e" providerId="LiveId" clId="{B00834A7-C719-45E8-A524-EE06DA64D55F}" dt="2023-11-04T19:58:26.959" v="22655" actId="14100"/>
          <ac:picMkLst>
            <pc:docMk/>
            <pc:sldMk cId="4282069713" sldId="607"/>
            <ac:picMk id="20" creationId="{621DD711-01EF-4952-1C54-D257A4C4AED4}"/>
          </ac:picMkLst>
        </pc:picChg>
        <pc:picChg chg="add del mod">
          <ac:chgData name="YOLANDA ALIAGA MAZAS" userId="1d5ad5113364242e" providerId="LiveId" clId="{B00834A7-C719-45E8-A524-EE06DA64D55F}" dt="2023-11-04T19:58:42.042" v="22665" actId="21"/>
          <ac:picMkLst>
            <pc:docMk/>
            <pc:sldMk cId="4282069713" sldId="607"/>
            <ac:picMk id="21" creationId="{1F9761E8-CA25-5585-5A0D-5866170ABDAC}"/>
          </ac:picMkLst>
        </pc:picChg>
        <pc:picChg chg="add mod">
          <ac:chgData name="YOLANDA ALIAGA MAZAS" userId="1d5ad5113364242e" providerId="LiveId" clId="{B00834A7-C719-45E8-A524-EE06DA64D55F}" dt="2023-11-04T19:58:31.725" v="22657" actId="1076"/>
          <ac:picMkLst>
            <pc:docMk/>
            <pc:sldMk cId="4282069713" sldId="607"/>
            <ac:picMk id="22" creationId="{DF6E123A-D56A-BC2E-A47E-672977537A30}"/>
          </ac:picMkLst>
        </pc:picChg>
        <pc:picChg chg="add mod">
          <ac:chgData name="YOLANDA ALIAGA MAZAS" userId="1d5ad5113364242e" providerId="LiveId" clId="{B00834A7-C719-45E8-A524-EE06DA64D55F}" dt="2023-11-04T19:59:41.090" v="22689" actId="1076"/>
          <ac:picMkLst>
            <pc:docMk/>
            <pc:sldMk cId="4282069713" sldId="607"/>
            <ac:picMk id="23" creationId="{0224CFB2-E063-830B-3D0D-A57044BEB23F}"/>
          </ac:picMkLst>
        </pc:picChg>
        <pc:picChg chg="add mod">
          <ac:chgData name="YOLANDA ALIAGA MAZAS" userId="1d5ad5113364242e" providerId="LiveId" clId="{B00834A7-C719-45E8-A524-EE06DA64D55F}" dt="2023-11-04T19:59:42.594" v="22690" actId="1076"/>
          <ac:picMkLst>
            <pc:docMk/>
            <pc:sldMk cId="4282069713" sldId="607"/>
            <ac:picMk id="24" creationId="{36E6DFA7-CD1B-F13B-167B-327997AE6E1F}"/>
          </ac:picMkLst>
        </pc:picChg>
        <pc:picChg chg="add mod">
          <ac:chgData name="YOLANDA ALIAGA MAZAS" userId="1d5ad5113364242e" providerId="LiveId" clId="{B00834A7-C719-45E8-A524-EE06DA64D55F}" dt="2023-11-04T19:59:43.920" v="22691" actId="1076"/>
          <ac:picMkLst>
            <pc:docMk/>
            <pc:sldMk cId="4282069713" sldId="607"/>
            <ac:picMk id="25" creationId="{01536CA0-0562-B1FE-36A5-4F47771C725C}"/>
          </ac:picMkLst>
        </pc:picChg>
        <pc:picChg chg="add mod">
          <ac:chgData name="YOLANDA ALIAGA MAZAS" userId="1d5ad5113364242e" providerId="LiveId" clId="{B00834A7-C719-45E8-A524-EE06DA64D55F}" dt="2023-11-04T19:59:49.131" v="22692" actId="1076"/>
          <ac:picMkLst>
            <pc:docMk/>
            <pc:sldMk cId="4282069713" sldId="607"/>
            <ac:picMk id="26" creationId="{8879EBA2-9811-AA37-E950-60AAE78A1160}"/>
          </ac:picMkLst>
        </pc:picChg>
        <pc:picChg chg="add mod">
          <ac:chgData name="YOLANDA ALIAGA MAZAS" userId="1d5ad5113364242e" providerId="LiveId" clId="{B00834A7-C719-45E8-A524-EE06DA64D55F}" dt="2023-11-04T19:59:53.147" v="22693" actId="1076"/>
          <ac:picMkLst>
            <pc:docMk/>
            <pc:sldMk cId="4282069713" sldId="607"/>
            <ac:picMk id="27" creationId="{F8424E55-0D53-86CD-60C9-70E83D44B2FF}"/>
          </ac:picMkLst>
        </pc:picChg>
        <pc:picChg chg="add mod">
          <ac:chgData name="YOLANDA ALIAGA MAZAS" userId="1d5ad5113364242e" providerId="LiveId" clId="{B00834A7-C719-45E8-A524-EE06DA64D55F}" dt="2023-11-04T19:59:55.258" v="22694" actId="1076"/>
          <ac:picMkLst>
            <pc:docMk/>
            <pc:sldMk cId="4282069713" sldId="607"/>
            <ac:picMk id="28" creationId="{4D1D61F2-0CE9-1B33-C868-96DFBC2F18D7}"/>
          </ac:picMkLst>
        </pc:picChg>
        <pc:picChg chg="add mod">
          <ac:chgData name="YOLANDA ALIAGA MAZAS" userId="1d5ad5113364242e" providerId="LiveId" clId="{B00834A7-C719-45E8-A524-EE06DA64D55F}" dt="2023-11-04T20:01:42.159" v="22722" actId="1076"/>
          <ac:picMkLst>
            <pc:docMk/>
            <pc:sldMk cId="4282069713" sldId="607"/>
            <ac:picMk id="29" creationId="{C5E0483F-2D53-268F-29EA-09F80B3DF173}"/>
          </ac:picMkLst>
        </pc:picChg>
        <pc:picChg chg="add mod">
          <ac:chgData name="YOLANDA ALIAGA MAZAS" userId="1d5ad5113364242e" providerId="LiveId" clId="{B00834A7-C719-45E8-A524-EE06DA64D55F}" dt="2023-11-04T19:59:36.782" v="22687" actId="1076"/>
          <ac:picMkLst>
            <pc:docMk/>
            <pc:sldMk cId="4282069713" sldId="607"/>
            <ac:picMk id="30" creationId="{A3C21210-CC2C-B04B-7448-CF2BD8CFDF3E}"/>
          </ac:picMkLst>
        </pc:picChg>
        <pc:picChg chg="add mod">
          <ac:chgData name="YOLANDA ALIAGA MAZAS" userId="1d5ad5113364242e" providerId="LiveId" clId="{B00834A7-C719-45E8-A524-EE06DA64D55F}" dt="2023-11-04T20:00:39.217" v="22708" actId="1076"/>
          <ac:picMkLst>
            <pc:docMk/>
            <pc:sldMk cId="4282069713" sldId="607"/>
            <ac:picMk id="31" creationId="{6FB03F3D-DB50-ABB6-829C-A55C0FB585C9}"/>
          </ac:picMkLst>
        </pc:picChg>
        <pc:picChg chg="add mod">
          <ac:chgData name="YOLANDA ALIAGA MAZAS" userId="1d5ad5113364242e" providerId="LiveId" clId="{B00834A7-C719-45E8-A524-EE06DA64D55F}" dt="2023-11-04T20:00:09.669" v="22698" actId="1076"/>
          <ac:picMkLst>
            <pc:docMk/>
            <pc:sldMk cId="4282069713" sldId="607"/>
            <ac:picMk id="32" creationId="{C694CEB1-05D6-3CDA-A8C5-C785B8FD3BDD}"/>
          </ac:picMkLst>
        </pc:picChg>
        <pc:picChg chg="add mod">
          <ac:chgData name="YOLANDA ALIAGA MAZAS" userId="1d5ad5113364242e" providerId="LiveId" clId="{B00834A7-C719-45E8-A524-EE06DA64D55F}" dt="2023-11-04T20:00:16.041" v="22700" actId="1076"/>
          <ac:picMkLst>
            <pc:docMk/>
            <pc:sldMk cId="4282069713" sldId="607"/>
            <ac:picMk id="33" creationId="{75ADE68D-60ED-B8ED-4E59-43A4649DF57D}"/>
          </ac:picMkLst>
        </pc:picChg>
        <pc:picChg chg="add mod">
          <ac:chgData name="YOLANDA ALIAGA MAZAS" userId="1d5ad5113364242e" providerId="LiveId" clId="{B00834A7-C719-45E8-A524-EE06DA64D55F}" dt="2023-11-04T20:00:23.882" v="22703" actId="1076"/>
          <ac:picMkLst>
            <pc:docMk/>
            <pc:sldMk cId="4282069713" sldId="607"/>
            <ac:picMk id="34" creationId="{5E0430FC-BFC2-B23E-7E21-AFF8111DC342}"/>
          </ac:picMkLst>
        </pc:picChg>
        <pc:picChg chg="add mod">
          <ac:chgData name="YOLANDA ALIAGA MAZAS" userId="1d5ad5113364242e" providerId="LiveId" clId="{B00834A7-C719-45E8-A524-EE06DA64D55F}" dt="2023-11-04T20:00:28.162" v="22705" actId="1076"/>
          <ac:picMkLst>
            <pc:docMk/>
            <pc:sldMk cId="4282069713" sldId="607"/>
            <ac:picMk id="35" creationId="{39F8CD59-7D02-CF45-F5A6-BE031F29AF6A}"/>
          </ac:picMkLst>
        </pc:picChg>
        <pc:picChg chg="add mod">
          <ac:chgData name="YOLANDA ALIAGA MAZAS" userId="1d5ad5113364242e" providerId="LiveId" clId="{B00834A7-C719-45E8-A524-EE06DA64D55F}" dt="2023-11-04T20:00:33.113" v="22707" actId="1076"/>
          <ac:picMkLst>
            <pc:docMk/>
            <pc:sldMk cId="4282069713" sldId="607"/>
            <ac:picMk id="36" creationId="{5F2B1D8E-E9E5-93A2-CB46-194D512E633E}"/>
          </ac:picMkLst>
        </pc:picChg>
        <pc:picChg chg="add mod">
          <ac:chgData name="YOLANDA ALIAGA MAZAS" userId="1d5ad5113364242e" providerId="LiveId" clId="{B00834A7-C719-45E8-A524-EE06DA64D55F}" dt="2023-11-04T20:00:42.905" v="22710" actId="1076"/>
          <ac:picMkLst>
            <pc:docMk/>
            <pc:sldMk cId="4282069713" sldId="607"/>
            <ac:picMk id="37" creationId="{32C3ADB9-6CC0-048E-C66C-BA80D4623787}"/>
          </ac:picMkLst>
        </pc:picChg>
        <pc:picChg chg="add mod">
          <ac:chgData name="YOLANDA ALIAGA MAZAS" userId="1d5ad5113364242e" providerId="LiveId" clId="{B00834A7-C719-45E8-A524-EE06DA64D55F}" dt="2023-11-04T20:00:48.817" v="22712" actId="1076"/>
          <ac:picMkLst>
            <pc:docMk/>
            <pc:sldMk cId="4282069713" sldId="607"/>
            <ac:picMk id="38" creationId="{568A4A6F-53ED-6317-DD7F-385901D0566F}"/>
          </ac:picMkLst>
        </pc:picChg>
        <pc:picChg chg="add mod">
          <ac:chgData name="YOLANDA ALIAGA MAZAS" userId="1d5ad5113364242e" providerId="LiveId" clId="{B00834A7-C719-45E8-A524-EE06DA64D55F}" dt="2023-11-04T20:03:44.926" v="22749" actId="1076"/>
          <ac:picMkLst>
            <pc:docMk/>
            <pc:sldMk cId="4282069713" sldId="607"/>
            <ac:picMk id="41" creationId="{FCB99E37-9D45-91D7-AC02-32D108716566}"/>
          </ac:picMkLst>
        </pc:picChg>
        <pc:picChg chg="add mod">
          <ac:chgData name="YOLANDA ALIAGA MAZAS" userId="1d5ad5113364242e" providerId="LiveId" clId="{B00834A7-C719-45E8-A524-EE06DA64D55F}" dt="2023-11-04T20:03:51.360" v="22752" actId="1076"/>
          <ac:picMkLst>
            <pc:docMk/>
            <pc:sldMk cId="4282069713" sldId="607"/>
            <ac:picMk id="42" creationId="{13B7DBE1-E294-6546-0EE5-4DD3AA5F8288}"/>
          </ac:picMkLst>
        </pc:picChg>
        <pc:cxnChg chg="add mod">
          <ac:chgData name="YOLANDA ALIAGA MAZAS" userId="1d5ad5113364242e" providerId="LiveId" clId="{B00834A7-C719-45E8-A524-EE06DA64D55F}" dt="2023-11-04T19:56:14.765" v="22597" actId="13822"/>
          <ac:cxnSpMkLst>
            <pc:docMk/>
            <pc:sldMk cId="4282069713" sldId="607"/>
            <ac:cxnSpMk id="11" creationId="{BED1D4AD-D2F7-E0DB-C00C-DCEEADA1A075}"/>
          </ac:cxnSpMkLst>
        </pc:cxnChg>
        <pc:cxnChg chg="add mod">
          <ac:chgData name="YOLANDA ALIAGA MAZAS" userId="1d5ad5113364242e" providerId="LiveId" clId="{B00834A7-C719-45E8-A524-EE06DA64D55F}" dt="2023-11-04T19:56:23.289" v="22599" actId="1076"/>
          <ac:cxnSpMkLst>
            <pc:docMk/>
            <pc:sldMk cId="4282069713" sldId="607"/>
            <ac:cxnSpMk id="12" creationId="{4835DD57-B188-814F-7EAB-BFEAA6DE48E1}"/>
          </ac:cxnSpMkLst>
        </pc:cxnChg>
      </pc:sldChg>
      <pc:sldChg chg="addSp delSp modSp new mod">
        <pc:chgData name="YOLANDA ALIAGA MAZAS" userId="1d5ad5113364242e" providerId="LiveId" clId="{B00834A7-C719-45E8-A524-EE06DA64D55F}" dt="2023-11-09T15:14:28.512" v="26957" actId="21"/>
        <pc:sldMkLst>
          <pc:docMk/>
          <pc:sldMk cId="3840130544" sldId="608"/>
        </pc:sldMkLst>
        <pc:spChg chg="mod">
          <ac:chgData name="YOLANDA ALIAGA MAZAS" userId="1d5ad5113364242e" providerId="LiveId" clId="{B00834A7-C719-45E8-A524-EE06DA64D55F}" dt="2023-11-02T18:48:31.112" v="19872" actId="1076"/>
          <ac:spMkLst>
            <pc:docMk/>
            <pc:sldMk cId="3840130544" sldId="608"/>
            <ac:spMk id="2" creationId="{C1886C43-120C-6235-22F0-A79CF7CE7050}"/>
          </ac:spMkLst>
        </pc:spChg>
        <pc:spChg chg="del">
          <ac:chgData name="YOLANDA ALIAGA MAZAS" userId="1d5ad5113364242e" providerId="LiveId" clId="{B00834A7-C719-45E8-A524-EE06DA64D55F}" dt="2023-11-02T18:48:27.828" v="19870" actId="21"/>
          <ac:spMkLst>
            <pc:docMk/>
            <pc:sldMk cId="3840130544" sldId="608"/>
            <ac:spMk id="3" creationId="{16F7B3D6-0196-C60B-8556-16C2A5FED4E8}"/>
          </ac:spMkLst>
        </pc:spChg>
        <pc:spChg chg="add del">
          <ac:chgData name="YOLANDA ALIAGA MAZAS" userId="1d5ad5113364242e" providerId="LiveId" clId="{B00834A7-C719-45E8-A524-EE06DA64D55F}" dt="2023-11-09T15:14:28.512" v="26957" actId="21"/>
          <ac:spMkLst>
            <pc:docMk/>
            <pc:sldMk cId="3840130544" sldId="608"/>
            <ac:spMk id="3" creationId="{1A8EA261-A3D9-BA95-8B66-D3202D092D80}"/>
          </ac:spMkLst>
        </pc:spChg>
        <pc:picChg chg="add mod">
          <ac:chgData name="YOLANDA ALIAGA MAZAS" userId="1d5ad5113364242e" providerId="LiveId" clId="{B00834A7-C719-45E8-A524-EE06DA64D55F}" dt="2023-11-07T21:45:39.100" v="25382" actId="1076"/>
          <ac:picMkLst>
            <pc:docMk/>
            <pc:sldMk cId="3840130544" sldId="608"/>
            <ac:picMk id="4" creationId="{48B22601-7C6A-AC6C-CD9E-45D76EA6C29A}"/>
          </ac:picMkLst>
        </pc:picChg>
        <pc:picChg chg="add mod">
          <ac:chgData name="YOLANDA ALIAGA MAZAS" userId="1d5ad5113364242e" providerId="LiveId" clId="{B00834A7-C719-45E8-A524-EE06DA64D55F}" dt="2023-11-02T18:48:16.264" v="19867"/>
          <ac:picMkLst>
            <pc:docMk/>
            <pc:sldMk cId="3840130544" sldId="608"/>
            <ac:picMk id="5" creationId="{E0C36474-4226-C00C-2E86-C9FD9B8BEC04}"/>
          </ac:picMkLst>
        </pc:picChg>
        <pc:picChg chg="add del mod">
          <ac:chgData name="YOLANDA ALIAGA MAZAS" userId="1d5ad5113364242e" providerId="LiveId" clId="{B00834A7-C719-45E8-A524-EE06DA64D55F}" dt="2023-11-07T21:45:25.166" v="25379"/>
          <ac:picMkLst>
            <pc:docMk/>
            <pc:sldMk cId="3840130544" sldId="608"/>
            <ac:picMk id="10" creationId="{A955B47A-5FEF-20E4-E769-F688B37E927D}"/>
          </ac:picMkLst>
        </pc:picChg>
        <pc:cxnChg chg="add del mod">
          <ac:chgData name="YOLANDA ALIAGA MAZAS" userId="1d5ad5113364242e" providerId="LiveId" clId="{B00834A7-C719-45E8-A524-EE06DA64D55F}" dt="2023-11-07T21:45:43.461" v="25391" actId="11529"/>
          <ac:cxnSpMkLst>
            <pc:docMk/>
            <pc:sldMk cId="3840130544" sldId="608"/>
            <ac:cxnSpMk id="6" creationId="{AB7CC451-9C66-0B08-55FE-71E4801C662F}"/>
          </ac:cxnSpMkLst>
        </pc:cxnChg>
        <pc:cxnChg chg="add del mod">
          <ac:chgData name="YOLANDA ALIAGA MAZAS" userId="1d5ad5113364242e" providerId="LiveId" clId="{B00834A7-C719-45E8-A524-EE06DA64D55F}" dt="2023-11-07T21:45:41.962" v="25389"/>
          <ac:cxnSpMkLst>
            <pc:docMk/>
            <pc:sldMk cId="3840130544" sldId="608"/>
            <ac:cxnSpMk id="7" creationId="{074051FA-03DF-29B1-33A7-FE1B66CF3193}"/>
          </ac:cxnSpMkLst>
        </pc:cxnChg>
        <pc:cxnChg chg="add del mod">
          <ac:chgData name="YOLANDA ALIAGA MAZAS" userId="1d5ad5113364242e" providerId="LiveId" clId="{B00834A7-C719-45E8-A524-EE06DA64D55F}" dt="2023-11-07T21:45:40.725" v="25387"/>
          <ac:cxnSpMkLst>
            <pc:docMk/>
            <pc:sldMk cId="3840130544" sldId="608"/>
            <ac:cxnSpMk id="8" creationId="{33C3E312-8CCA-EB2B-5768-518C287C634D}"/>
          </ac:cxnSpMkLst>
        </pc:cxnChg>
        <pc:cxnChg chg="add del mod">
          <ac:chgData name="YOLANDA ALIAGA MAZAS" userId="1d5ad5113364242e" providerId="LiveId" clId="{B00834A7-C719-45E8-A524-EE06DA64D55F}" dt="2023-11-07T21:45:39.777" v="25385"/>
          <ac:cxnSpMkLst>
            <pc:docMk/>
            <pc:sldMk cId="3840130544" sldId="608"/>
            <ac:cxnSpMk id="9" creationId="{1DDD7132-F2CF-D2ED-DC6D-96D877AC6EA9}"/>
          </ac:cxnSpMkLst>
        </pc:cxnChg>
        <pc:cxnChg chg="add del mod">
          <ac:chgData name="YOLANDA ALIAGA MAZAS" userId="1d5ad5113364242e" providerId="LiveId" clId="{B00834A7-C719-45E8-A524-EE06DA64D55F}" dt="2023-11-07T21:45:39.320" v="25383"/>
          <ac:cxnSpMkLst>
            <pc:docMk/>
            <pc:sldMk cId="3840130544" sldId="608"/>
            <ac:cxnSpMk id="11" creationId="{F2CD1C54-75D0-5B16-DCC5-B76007E2918F}"/>
          </ac:cxnSpMkLst>
        </pc:cxnChg>
      </pc:sldChg>
      <pc:sldChg chg="modSp new mod">
        <pc:chgData name="YOLANDA ALIAGA MAZAS" userId="1d5ad5113364242e" providerId="LiveId" clId="{B00834A7-C719-45E8-A524-EE06DA64D55F}" dt="2023-11-04T19:53:46.044" v="22578" actId="20577"/>
        <pc:sldMkLst>
          <pc:docMk/>
          <pc:sldMk cId="1544354931" sldId="609"/>
        </pc:sldMkLst>
        <pc:spChg chg="mod">
          <ac:chgData name="YOLANDA ALIAGA MAZAS" userId="1d5ad5113364242e" providerId="LiveId" clId="{B00834A7-C719-45E8-A524-EE06DA64D55F}" dt="2023-11-04T19:53:46.044" v="22578" actId="20577"/>
          <ac:spMkLst>
            <pc:docMk/>
            <pc:sldMk cId="1544354931" sldId="609"/>
            <ac:spMk id="2" creationId="{1D0BC601-41AB-8E44-9D42-8D44E65AE8C2}"/>
          </ac:spMkLst>
        </pc:spChg>
      </pc:sldChg>
      <pc:sldChg chg="delSp modSp new mod ord">
        <pc:chgData name="YOLANDA ALIAGA MAZAS" userId="1d5ad5113364242e" providerId="LiveId" clId="{B00834A7-C719-45E8-A524-EE06DA64D55F}" dt="2023-11-04T20:10:16.661" v="23090" actId="692"/>
        <pc:sldMkLst>
          <pc:docMk/>
          <pc:sldMk cId="1444630844" sldId="610"/>
        </pc:sldMkLst>
        <pc:spChg chg="del">
          <ac:chgData name="YOLANDA ALIAGA MAZAS" userId="1d5ad5113364242e" providerId="LiveId" clId="{B00834A7-C719-45E8-A524-EE06DA64D55F}" dt="2023-11-04T20:09:48.828" v="23082" actId="21"/>
          <ac:spMkLst>
            <pc:docMk/>
            <pc:sldMk cId="1444630844" sldId="610"/>
            <ac:spMk id="2" creationId="{53118398-3D05-BA2F-2C1F-4645B904BCBC}"/>
          </ac:spMkLst>
        </pc:spChg>
        <pc:spChg chg="mod">
          <ac:chgData name="YOLANDA ALIAGA MAZAS" userId="1d5ad5113364242e" providerId="LiveId" clId="{B00834A7-C719-45E8-A524-EE06DA64D55F}" dt="2023-11-04T20:10:16.661" v="23090" actId="692"/>
          <ac:spMkLst>
            <pc:docMk/>
            <pc:sldMk cId="1444630844" sldId="610"/>
            <ac:spMk id="3" creationId="{EC71E0C6-A06C-F4DC-6B41-4FF339944345}"/>
          </ac:spMkLst>
        </pc:spChg>
      </pc:sldChg>
      <pc:sldChg chg="addSp delSp modSp new mod ord">
        <pc:chgData name="YOLANDA ALIAGA MAZAS" userId="1d5ad5113364242e" providerId="LiveId" clId="{B00834A7-C719-45E8-A524-EE06DA64D55F}" dt="2023-11-08T20:09:17.794" v="26517" actId="1076"/>
        <pc:sldMkLst>
          <pc:docMk/>
          <pc:sldMk cId="2547626138" sldId="611"/>
        </pc:sldMkLst>
        <pc:spChg chg="del">
          <ac:chgData name="YOLANDA ALIAGA MAZAS" userId="1d5ad5113364242e" providerId="LiveId" clId="{B00834A7-C719-45E8-A524-EE06DA64D55F}" dt="2023-11-04T20:24:10.759" v="23174" actId="21"/>
          <ac:spMkLst>
            <pc:docMk/>
            <pc:sldMk cId="2547626138" sldId="611"/>
            <ac:spMk id="2" creationId="{EC73FC6A-2E75-1794-2A9D-3F4586C5D4C9}"/>
          </ac:spMkLst>
        </pc:spChg>
        <pc:spChg chg="del">
          <ac:chgData name="YOLANDA ALIAGA MAZAS" userId="1d5ad5113364242e" providerId="LiveId" clId="{B00834A7-C719-45E8-A524-EE06DA64D55F}" dt="2023-11-04T20:23:49.650" v="23168" actId="21"/>
          <ac:spMkLst>
            <pc:docMk/>
            <pc:sldMk cId="2547626138" sldId="611"/>
            <ac:spMk id="3" creationId="{16687567-4E58-86E0-37A5-619613B797CB}"/>
          </ac:spMkLst>
        </pc:spChg>
        <pc:spChg chg="add mod">
          <ac:chgData name="YOLANDA ALIAGA MAZAS" userId="1d5ad5113364242e" providerId="LiveId" clId="{B00834A7-C719-45E8-A524-EE06DA64D55F}" dt="2023-11-08T20:09:17.794" v="26517" actId="1076"/>
          <ac:spMkLst>
            <pc:docMk/>
            <pc:sldMk cId="2547626138" sldId="611"/>
            <ac:spMk id="6" creationId="{C7ABBF39-B598-E02D-9BA0-504634BD7645}"/>
          </ac:spMkLst>
        </pc:spChg>
        <pc:picChg chg="add mod">
          <ac:chgData name="YOLANDA ALIAGA MAZAS" userId="1d5ad5113364242e" providerId="LiveId" clId="{B00834A7-C719-45E8-A524-EE06DA64D55F}" dt="2023-11-08T20:09:07.011" v="26512" actId="14100"/>
          <ac:picMkLst>
            <pc:docMk/>
            <pc:sldMk cId="2547626138" sldId="611"/>
            <ac:picMk id="4" creationId="{EA446707-6213-FF00-3107-4EF151E71ACC}"/>
          </ac:picMkLst>
        </pc:picChg>
        <pc:picChg chg="add mod">
          <ac:chgData name="YOLANDA ALIAGA MAZAS" userId="1d5ad5113364242e" providerId="LiveId" clId="{B00834A7-C719-45E8-A524-EE06DA64D55F}" dt="2023-11-04T20:24:22.489" v="23180" actId="1076"/>
          <ac:picMkLst>
            <pc:docMk/>
            <pc:sldMk cId="2547626138" sldId="611"/>
            <ac:picMk id="5" creationId="{0C494228-0E47-2B5B-68AF-CC4BE8F6F98F}"/>
          </ac:picMkLst>
        </pc:picChg>
      </pc:sldChg>
      <pc:sldChg chg="new">
        <pc:chgData name="YOLANDA ALIAGA MAZAS" userId="1d5ad5113364242e" providerId="LiveId" clId="{B00834A7-C719-45E8-A524-EE06DA64D55F}" dt="2023-11-02T18:43:16.355" v="19768" actId="680"/>
        <pc:sldMkLst>
          <pc:docMk/>
          <pc:sldMk cId="2331425759" sldId="612"/>
        </pc:sldMkLst>
      </pc:sldChg>
      <pc:sldChg chg="new">
        <pc:chgData name="YOLANDA ALIAGA MAZAS" userId="1d5ad5113364242e" providerId="LiveId" clId="{B00834A7-C719-45E8-A524-EE06DA64D55F}" dt="2023-11-02T18:43:16.586" v="19769" actId="680"/>
        <pc:sldMkLst>
          <pc:docMk/>
          <pc:sldMk cId="3144320540" sldId="613"/>
        </pc:sldMkLst>
      </pc:sldChg>
      <pc:sldChg chg="del">
        <pc:chgData name="YOLANDA ALIAGA MAZAS" userId="1d5ad5113364242e" providerId="LiveId" clId="{B00834A7-C719-45E8-A524-EE06DA64D55F}" dt="2023-11-08T19:54:50.539" v="25425" actId="2696"/>
        <pc:sldMkLst>
          <pc:docMk/>
          <pc:sldMk cId="7262453" sldId="858"/>
        </pc:sldMkLst>
      </pc:sldChg>
      <pc:sldChg chg="delSp add del mod">
        <pc:chgData name="YOLANDA ALIAGA MAZAS" userId="1d5ad5113364242e" providerId="LiveId" clId="{B00834A7-C719-45E8-A524-EE06DA64D55F}" dt="2023-11-02T20:00:16.393" v="20442" actId="2696"/>
        <pc:sldMkLst>
          <pc:docMk/>
          <pc:sldMk cId="1016474694" sldId="866"/>
        </pc:sldMkLst>
        <pc:spChg chg="del">
          <ac:chgData name="YOLANDA ALIAGA MAZAS" userId="1d5ad5113364242e" providerId="LiveId" clId="{B00834A7-C719-45E8-A524-EE06DA64D55F}" dt="2023-11-02T19:59:07.632" v="20428" actId="21"/>
          <ac:spMkLst>
            <pc:docMk/>
            <pc:sldMk cId="1016474694" sldId="866"/>
            <ac:spMk id="2" creationId="{1794CE14-AA57-E042-40AF-D76109236A68}"/>
          </ac:spMkLst>
        </pc:spChg>
        <pc:spChg chg="del">
          <ac:chgData name="YOLANDA ALIAGA MAZAS" userId="1d5ad5113364242e" providerId="LiveId" clId="{B00834A7-C719-45E8-A524-EE06DA64D55F}" dt="2023-11-02T19:59:48.689" v="20436" actId="21"/>
          <ac:spMkLst>
            <pc:docMk/>
            <pc:sldMk cId="1016474694" sldId="866"/>
            <ac:spMk id="4" creationId="{77C16112-103C-D72D-AEF8-BCB830AFC21B}"/>
          </ac:spMkLst>
        </pc:spChg>
        <pc:spChg chg="del">
          <ac:chgData name="YOLANDA ALIAGA MAZAS" userId="1d5ad5113364242e" providerId="LiveId" clId="{B00834A7-C719-45E8-A524-EE06DA64D55F}" dt="2023-11-02T19:59:48.689" v="20436" actId="21"/>
          <ac:spMkLst>
            <pc:docMk/>
            <pc:sldMk cId="1016474694" sldId="866"/>
            <ac:spMk id="5" creationId="{7888F2BE-CAD2-E998-0936-B7AA05FFF665}"/>
          </ac:spMkLst>
        </pc:spChg>
      </pc:sldChg>
      <pc:sldChg chg="delSp del mod">
        <pc:chgData name="YOLANDA ALIAGA MAZAS" userId="1d5ad5113364242e" providerId="LiveId" clId="{B00834A7-C719-45E8-A524-EE06DA64D55F}" dt="2023-11-02T19:03:35.447" v="20053" actId="2696"/>
        <pc:sldMkLst>
          <pc:docMk/>
          <pc:sldMk cId="2708030140" sldId="870"/>
        </pc:sldMkLst>
        <pc:spChg chg="del">
          <ac:chgData name="YOLANDA ALIAGA MAZAS" userId="1d5ad5113364242e" providerId="LiveId" clId="{B00834A7-C719-45E8-A524-EE06DA64D55F}" dt="2023-11-02T19:00:15.549" v="20004" actId="21"/>
          <ac:spMkLst>
            <pc:docMk/>
            <pc:sldMk cId="2708030140" sldId="870"/>
            <ac:spMk id="6" creationId="{24421F5D-62E4-28CD-4A94-CFAE13566CD6}"/>
          </ac:spMkLst>
        </pc:spChg>
        <pc:spChg chg="del">
          <ac:chgData name="YOLANDA ALIAGA MAZAS" userId="1d5ad5113364242e" providerId="LiveId" clId="{B00834A7-C719-45E8-A524-EE06DA64D55F}" dt="2023-11-02T19:00:15.549" v="20004" actId="21"/>
          <ac:spMkLst>
            <pc:docMk/>
            <pc:sldMk cId="2708030140" sldId="870"/>
            <ac:spMk id="11" creationId="{C783E060-A96C-2455-B144-5BDBF986AC22}"/>
          </ac:spMkLst>
        </pc:spChg>
        <pc:graphicFrameChg chg="del">
          <ac:chgData name="YOLANDA ALIAGA MAZAS" userId="1d5ad5113364242e" providerId="LiveId" clId="{B00834A7-C719-45E8-A524-EE06DA64D55F}" dt="2023-11-02T19:00:15.549" v="20004" actId="21"/>
          <ac:graphicFrameMkLst>
            <pc:docMk/>
            <pc:sldMk cId="2708030140" sldId="870"/>
            <ac:graphicFrameMk id="10" creationId="{5C28909E-578C-7A4E-A07B-AA25359F2B48}"/>
          </ac:graphicFrameMkLst>
        </pc:graphicFrameChg>
        <pc:picChg chg="del">
          <ac:chgData name="YOLANDA ALIAGA MAZAS" userId="1d5ad5113364242e" providerId="LiveId" clId="{B00834A7-C719-45E8-A524-EE06DA64D55F}" dt="2023-11-02T19:00:15.549" v="20004" actId="21"/>
          <ac:picMkLst>
            <pc:docMk/>
            <pc:sldMk cId="2708030140" sldId="870"/>
            <ac:picMk id="3" creationId="{2D18EBF1-AEE4-91BA-9892-B426B982F5B0}"/>
          </ac:picMkLst>
        </pc:picChg>
        <pc:picChg chg="del">
          <ac:chgData name="YOLANDA ALIAGA MAZAS" userId="1d5ad5113364242e" providerId="LiveId" clId="{B00834A7-C719-45E8-A524-EE06DA64D55F}" dt="2023-11-02T19:00:15.549" v="20004" actId="21"/>
          <ac:picMkLst>
            <pc:docMk/>
            <pc:sldMk cId="2708030140" sldId="870"/>
            <ac:picMk id="7" creationId="{F8D17E6F-72EE-2E5F-0889-26EC265F46E5}"/>
          </ac:picMkLst>
        </pc:picChg>
      </pc:sldChg>
      <pc:sldChg chg="addSp delSp modSp new mod">
        <pc:chgData name="YOLANDA ALIAGA MAZAS" userId="1d5ad5113364242e" providerId="LiveId" clId="{B00834A7-C719-45E8-A524-EE06DA64D55F}" dt="2023-11-07T21:36:34.439" v="25357" actId="1076"/>
        <pc:sldMkLst>
          <pc:docMk/>
          <pc:sldMk cId="3085856933" sldId="871"/>
        </pc:sldMkLst>
        <pc:spChg chg="del">
          <ac:chgData name="YOLANDA ALIAGA MAZAS" userId="1d5ad5113364242e" providerId="LiveId" clId="{B00834A7-C719-45E8-A524-EE06DA64D55F}" dt="2023-11-02T19:00:25.036" v="20008" actId="21"/>
          <ac:spMkLst>
            <pc:docMk/>
            <pc:sldMk cId="3085856933" sldId="871"/>
            <ac:spMk id="2" creationId="{15CF2400-49E3-A867-E106-D89DE5F856FE}"/>
          </ac:spMkLst>
        </pc:spChg>
        <pc:spChg chg="del">
          <ac:chgData name="YOLANDA ALIAGA MAZAS" userId="1d5ad5113364242e" providerId="LiveId" clId="{B00834A7-C719-45E8-A524-EE06DA64D55F}" dt="2023-11-02T19:00:21.816" v="20006" actId="21"/>
          <ac:spMkLst>
            <pc:docMk/>
            <pc:sldMk cId="3085856933" sldId="871"/>
            <ac:spMk id="3" creationId="{D3937844-A2E7-6F03-893E-105323A2F010}"/>
          </ac:spMkLst>
        </pc:spChg>
        <pc:spChg chg="add mod">
          <ac:chgData name="YOLANDA ALIAGA MAZAS" userId="1d5ad5113364242e" providerId="LiveId" clId="{B00834A7-C719-45E8-A524-EE06DA64D55F}" dt="2023-11-07T21:36:34.439" v="25357" actId="1076"/>
          <ac:spMkLst>
            <pc:docMk/>
            <pc:sldMk cId="3085856933" sldId="871"/>
            <ac:spMk id="5" creationId="{C90276B0-D124-178F-4037-119F59B34F76}"/>
          </ac:spMkLst>
        </pc:spChg>
        <pc:spChg chg="add mod">
          <ac:chgData name="YOLANDA ALIAGA MAZAS" userId="1d5ad5113364242e" providerId="LiveId" clId="{B00834A7-C719-45E8-A524-EE06DA64D55F}" dt="2023-11-02T19:01:06.504" v="20021" actId="1076"/>
          <ac:spMkLst>
            <pc:docMk/>
            <pc:sldMk cId="3085856933" sldId="871"/>
            <ac:spMk id="8" creationId="{1E67E94F-8D34-BD33-2EEE-4CF09C7D6BF2}"/>
          </ac:spMkLst>
        </pc:spChg>
        <pc:graphicFrameChg chg="add del mod">
          <ac:chgData name="YOLANDA ALIAGA MAZAS" userId="1d5ad5113364242e" providerId="LiveId" clId="{B00834A7-C719-45E8-A524-EE06DA64D55F}" dt="2023-11-02T19:00:44.706" v="20016" actId="14100"/>
          <ac:graphicFrameMkLst>
            <pc:docMk/>
            <pc:sldMk cId="3085856933" sldId="871"/>
            <ac:graphicFrameMk id="7" creationId="{DD39F924-DF83-02B2-9A2E-F5A27EE5EC3E}"/>
          </ac:graphicFrameMkLst>
        </pc:graphicFrameChg>
        <pc:picChg chg="add mod">
          <ac:chgData name="YOLANDA ALIAGA MAZAS" userId="1d5ad5113364242e" providerId="LiveId" clId="{B00834A7-C719-45E8-A524-EE06DA64D55F}" dt="2023-11-07T21:36:21.638" v="25351" actId="1076"/>
          <ac:picMkLst>
            <pc:docMk/>
            <pc:sldMk cId="3085856933" sldId="871"/>
            <ac:picMk id="4" creationId="{5567E439-55DD-4820-DAB2-0CE98EAFBDBB}"/>
          </ac:picMkLst>
        </pc:picChg>
        <pc:picChg chg="add mod">
          <ac:chgData name="YOLANDA ALIAGA MAZAS" userId="1d5ad5113364242e" providerId="LiveId" clId="{B00834A7-C719-45E8-A524-EE06DA64D55F}" dt="2023-11-07T21:36:13.711" v="25347" actId="1076"/>
          <ac:picMkLst>
            <pc:docMk/>
            <pc:sldMk cId="3085856933" sldId="871"/>
            <ac:picMk id="6" creationId="{DDE14871-BFB6-35D1-3CAA-D42E6C8B2F27}"/>
          </ac:picMkLst>
        </pc:picChg>
      </pc:sldChg>
      <pc:sldChg chg="addSp delSp modSp new mod modAnim">
        <pc:chgData name="YOLANDA ALIAGA MAZAS" userId="1d5ad5113364242e" providerId="LiveId" clId="{B00834A7-C719-45E8-A524-EE06DA64D55F}" dt="2023-11-07T21:36:53.411" v="25360"/>
        <pc:sldMkLst>
          <pc:docMk/>
          <pc:sldMk cId="1978174250" sldId="872"/>
        </pc:sldMkLst>
        <pc:spChg chg="del">
          <ac:chgData name="YOLANDA ALIAGA MAZAS" userId="1d5ad5113364242e" providerId="LiveId" clId="{B00834A7-C719-45E8-A524-EE06DA64D55F}" dt="2023-11-02T19:01:28.025" v="20026" actId="21"/>
          <ac:spMkLst>
            <pc:docMk/>
            <pc:sldMk cId="1978174250" sldId="872"/>
            <ac:spMk id="2" creationId="{F7F50AE4-A03A-2B78-9521-45F3E758A812}"/>
          </ac:spMkLst>
        </pc:spChg>
        <pc:spChg chg="del">
          <ac:chgData name="YOLANDA ALIAGA MAZAS" userId="1d5ad5113364242e" providerId="LiveId" clId="{B00834A7-C719-45E8-A524-EE06DA64D55F}" dt="2023-11-02T19:01:24.237" v="20025" actId="21"/>
          <ac:spMkLst>
            <pc:docMk/>
            <pc:sldMk cId="1978174250" sldId="872"/>
            <ac:spMk id="3" creationId="{84FE5218-1232-6140-552E-527397795B36}"/>
          </ac:spMkLst>
        </pc:spChg>
        <pc:spChg chg="add mod">
          <ac:chgData name="YOLANDA ALIAGA MAZAS" userId="1d5ad5113364242e" providerId="LiveId" clId="{B00834A7-C719-45E8-A524-EE06DA64D55F}" dt="2023-11-02T19:02:24.917" v="20042" actId="207"/>
          <ac:spMkLst>
            <pc:docMk/>
            <pc:sldMk cId="1978174250" sldId="872"/>
            <ac:spMk id="6" creationId="{4AA812C8-8779-DB17-D314-ABB645DD5657}"/>
          </ac:spMkLst>
        </pc:spChg>
        <pc:spChg chg="add mod">
          <ac:chgData name="YOLANDA ALIAGA MAZAS" userId="1d5ad5113364242e" providerId="LiveId" clId="{B00834A7-C719-45E8-A524-EE06DA64D55F}" dt="2023-11-02T19:01:48.228" v="20033" actId="1076"/>
          <ac:spMkLst>
            <pc:docMk/>
            <pc:sldMk cId="1978174250" sldId="872"/>
            <ac:spMk id="7" creationId="{4F3B2673-AC46-EE98-D58E-B6228C7E813E}"/>
          </ac:spMkLst>
        </pc:spChg>
        <pc:spChg chg="add mod">
          <ac:chgData name="YOLANDA ALIAGA MAZAS" userId="1d5ad5113364242e" providerId="LiveId" clId="{B00834A7-C719-45E8-A524-EE06DA64D55F}" dt="2023-11-02T19:02:21.675" v="20041" actId="207"/>
          <ac:spMkLst>
            <pc:docMk/>
            <pc:sldMk cId="1978174250" sldId="872"/>
            <ac:spMk id="9" creationId="{E5296B9C-F72D-C136-96FF-05796FE59C65}"/>
          </ac:spMkLst>
        </pc:spChg>
        <pc:graphicFrameChg chg="add mod">
          <ac:chgData name="YOLANDA ALIAGA MAZAS" userId="1d5ad5113364242e" providerId="LiveId" clId="{B00834A7-C719-45E8-A524-EE06DA64D55F}" dt="2023-11-02T19:01:34.524" v="20028" actId="1076"/>
          <ac:graphicFrameMkLst>
            <pc:docMk/>
            <pc:sldMk cId="1978174250" sldId="872"/>
            <ac:graphicFrameMk id="4" creationId="{44296009-AFAA-4213-42BE-5961687B7D60}"/>
          </ac:graphicFrameMkLst>
        </pc:graphicFrameChg>
        <pc:graphicFrameChg chg="add mod">
          <ac:chgData name="YOLANDA ALIAGA MAZAS" userId="1d5ad5113364242e" providerId="LiveId" clId="{B00834A7-C719-45E8-A524-EE06DA64D55F}" dt="2023-11-02T19:02:06.826" v="20037" actId="1076"/>
          <ac:graphicFrameMkLst>
            <pc:docMk/>
            <pc:sldMk cId="1978174250" sldId="872"/>
            <ac:graphicFrameMk id="5" creationId="{CCCD7FB1-3DB9-DCC5-9E79-963D0B0B5F17}"/>
          </ac:graphicFrameMkLst>
        </pc:graphicFrameChg>
        <pc:picChg chg="add mod">
          <ac:chgData name="YOLANDA ALIAGA MAZAS" userId="1d5ad5113364242e" providerId="LiveId" clId="{B00834A7-C719-45E8-A524-EE06DA64D55F}" dt="2023-11-02T19:01:39.477" v="20030" actId="1076"/>
          <ac:picMkLst>
            <pc:docMk/>
            <pc:sldMk cId="1978174250" sldId="872"/>
            <ac:picMk id="8" creationId="{B82D1E03-CC31-01D5-913C-E484009EF3FA}"/>
          </ac:picMkLst>
        </pc:picChg>
      </pc:sldChg>
      <pc:sldChg chg="addSp delSp modSp new mod delAnim modAnim">
        <pc:chgData name="YOLANDA ALIAGA MAZAS" userId="1d5ad5113364242e" providerId="LiveId" clId="{B00834A7-C719-45E8-A524-EE06DA64D55F}" dt="2023-11-09T15:11:12.038" v="26955" actId="1076"/>
        <pc:sldMkLst>
          <pc:docMk/>
          <pc:sldMk cId="31189035" sldId="873"/>
        </pc:sldMkLst>
        <pc:spChg chg="del">
          <ac:chgData name="YOLANDA ALIAGA MAZAS" userId="1d5ad5113364242e" providerId="LiveId" clId="{B00834A7-C719-45E8-A524-EE06DA64D55F}" dt="2023-11-02T19:02:50.166" v="20045" actId="21"/>
          <ac:spMkLst>
            <pc:docMk/>
            <pc:sldMk cId="31189035" sldId="873"/>
            <ac:spMk id="2" creationId="{BEDF1A37-7639-6E43-1D3C-828F7FD7183C}"/>
          </ac:spMkLst>
        </pc:spChg>
        <pc:spChg chg="del">
          <ac:chgData name="YOLANDA ALIAGA MAZAS" userId="1d5ad5113364242e" providerId="LiveId" clId="{B00834A7-C719-45E8-A524-EE06DA64D55F}" dt="2023-11-02T19:02:56.205" v="20047" actId="21"/>
          <ac:spMkLst>
            <pc:docMk/>
            <pc:sldMk cId="31189035" sldId="873"/>
            <ac:spMk id="3" creationId="{4F8149DD-6C39-7BC5-C06E-66EC3B2DB0F6}"/>
          </ac:spMkLst>
        </pc:spChg>
        <pc:spChg chg="add mod">
          <ac:chgData name="YOLANDA ALIAGA MAZAS" userId="1d5ad5113364242e" providerId="LiveId" clId="{B00834A7-C719-45E8-A524-EE06DA64D55F}" dt="2023-11-07T21:37:45.873" v="25361" actId="207"/>
          <ac:spMkLst>
            <pc:docMk/>
            <pc:sldMk cId="31189035" sldId="873"/>
            <ac:spMk id="5" creationId="{05F082E0-64A7-D95C-A50C-7105B36E2E05}"/>
          </ac:spMkLst>
        </pc:spChg>
        <pc:spChg chg="add mod">
          <ac:chgData name="YOLANDA ALIAGA MAZAS" userId="1d5ad5113364242e" providerId="LiveId" clId="{B00834A7-C719-45E8-A524-EE06DA64D55F}" dt="2023-11-02T19:02:57.804" v="20048" actId="1076"/>
          <ac:spMkLst>
            <pc:docMk/>
            <pc:sldMk cId="31189035" sldId="873"/>
            <ac:spMk id="6" creationId="{178C6228-1BC9-773D-355A-0D1D451DA503}"/>
          </ac:spMkLst>
        </pc:spChg>
        <pc:spChg chg="add mod">
          <ac:chgData name="YOLANDA ALIAGA MAZAS" userId="1d5ad5113364242e" providerId="LiveId" clId="{B00834A7-C719-45E8-A524-EE06DA64D55F}" dt="2023-11-02T19:03:05.381" v="20052" actId="1076"/>
          <ac:spMkLst>
            <pc:docMk/>
            <pc:sldMk cId="31189035" sldId="873"/>
            <ac:spMk id="7" creationId="{EE93D7DE-C506-8A17-A636-ADB98582B616}"/>
          </ac:spMkLst>
        </pc:spChg>
        <pc:spChg chg="add mod">
          <ac:chgData name="YOLANDA ALIAGA MAZAS" userId="1d5ad5113364242e" providerId="LiveId" clId="{B00834A7-C719-45E8-A524-EE06DA64D55F}" dt="2023-11-05T17:29:32.504" v="24372" actId="692"/>
          <ac:spMkLst>
            <pc:docMk/>
            <pc:sldMk cId="31189035" sldId="873"/>
            <ac:spMk id="8" creationId="{965B2AE1-F83B-7734-9311-465311ECD685}"/>
          </ac:spMkLst>
        </pc:spChg>
        <pc:spChg chg="add del mod">
          <ac:chgData name="YOLANDA ALIAGA MAZAS" userId="1d5ad5113364242e" providerId="LiveId" clId="{B00834A7-C719-45E8-A524-EE06DA64D55F}" dt="2023-11-05T17:29:54.713" v="24374" actId="21"/>
          <ac:spMkLst>
            <pc:docMk/>
            <pc:sldMk cId="31189035" sldId="873"/>
            <ac:spMk id="9" creationId="{779ED589-F15B-2ECC-FEF7-C7A29BE0A744}"/>
          </ac:spMkLst>
        </pc:spChg>
        <pc:picChg chg="add mod">
          <ac:chgData name="YOLANDA ALIAGA MAZAS" userId="1d5ad5113364242e" providerId="LiveId" clId="{B00834A7-C719-45E8-A524-EE06DA64D55F}" dt="2023-11-09T15:11:12.038" v="26955" actId="1076"/>
          <ac:picMkLst>
            <pc:docMk/>
            <pc:sldMk cId="31189035" sldId="873"/>
            <ac:picMk id="4" creationId="{FCEB0423-0447-9E52-8CD3-D8687BCE84BA}"/>
          </ac:picMkLst>
        </pc:picChg>
        <pc:picChg chg="add del mod">
          <ac:chgData name="YOLANDA ALIAGA MAZAS" userId="1d5ad5113364242e" providerId="LiveId" clId="{B00834A7-C719-45E8-A524-EE06DA64D55F}" dt="2023-11-05T17:30:28.495" v="24377" actId="21"/>
          <ac:picMkLst>
            <pc:docMk/>
            <pc:sldMk cId="31189035" sldId="873"/>
            <ac:picMk id="4098" creationId="{FE06D25A-B9A4-0AD8-8AF8-0914EDB2B4AC}"/>
          </ac:picMkLst>
        </pc:picChg>
        <pc:picChg chg="add mod">
          <ac:chgData name="YOLANDA ALIAGA MAZAS" userId="1d5ad5113364242e" providerId="LiveId" clId="{B00834A7-C719-45E8-A524-EE06DA64D55F}" dt="2023-11-05T17:30:36.351" v="24380" actId="1076"/>
          <ac:picMkLst>
            <pc:docMk/>
            <pc:sldMk cId="31189035" sldId="873"/>
            <ac:picMk id="4100" creationId="{2C057640-B368-1082-7B29-20621818131E}"/>
          </ac:picMkLst>
        </pc:picChg>
      </pc:sldChg>
      <pc:sldChg chg="del">
        <pc:chgData name="YOLANDA ALIAGA MAZAS" userId="1d5ad5113364242e" providerId="LiveId" clId="{B00834A7-C719-45E8-A524-EE06DA64D55F}" dt="2023-11-02T19:53:27.501" v="20345"/>
        <pc:sldMkLst>
          <pc:docMk/>
          <pc:sldMk cId="1023861095" sldId="874"/>
        </pc:sldMkLst>
      </pc:sldChg>
      <pc:sldChg chg="new del">
        <pc:chgData name="YOLANDA ALIAGA MAZAS" userId="1d5ad5113364242e" providerId="LiveId" clId="{B00834A7-C719-45E8-A524-EE06DA64D55F}" dt="2023-11-02T19:05:05.346" v="20071" actId="2696"/>
        <pc:sldMkLst>
          <pc:docMk/>
          <pc:sldMk cId="1728953408" sldId="874"/>
        </pc:sldMkLst>
      </pc:sldChg>
      <pc:sldChg chg="add ord">
        <pc:chgData name="YOLANDA ALIAGA MAZAS" userId="1d5ad5113364242e" providerId="LiveId" clId="{B00834A7-C719-45E8-A524-EE06DA64D55F}" dt="2023-11-02T20:00:20.859" v="20444"/>
        <pc:sldMkLst>
          <pc:docMk/>
          <pc:sldMk cId="3756919174" sldId="874"/>
        </pc:sldMkLst>
      </pc:sldChg>
      <pc:sldChg chg="delSp add del mod">
        <pc:chgData name="YOLANDA ALIAGA MAZAS" userId="1d5ad5113364242e" providerId="LiveId" clId="{B00834A7-C719-45E8-A524-EE06DA64D55F}" dt="2023-11-02T20:03:26.896" v="20493" actId="2696"/>
        <pc:sldMkLst>
          <pc:docMk/>
          <pc:sldMk cId="980409365" sldId="875"/>
        </pc:sldMkLst>
        <pc:spChg chg="del">
          <ac:chgData name="YOLANDA ALIAGA MAZAS" userId="1d5ad5113364242e" providerId="LiveId" clId="{B00834A7-C719-45E8-A524-EE06DA64D55F}" dt="2023-11-02T20:02:07.174" v="20475" actId="21"/>
          <ac:spMkLst>
            <pc:docMk/>
            <pc:sldMk cId="980409365" sldId="875"/>
            <ac:spMk id="2" creationId="{FFAB5AFE-6ACD-572A-2A49-85DD04EA00B9}"/>
          </ac:spMkLst>
        </pc:spChg>
        <pc:spChg chg="del">
          <ac:chgData name="YOLANDA ALIAGA MAZAS" userId="1d5ad5113364242e" providerId="LiveId" clId="{B00834A7-C719-45E8-A524-EE06DA64D55F}" dt="2023-11-02T20:02:07.174" v="20475" actId="21"/>
          <ac:spMkLst>
            <pc:docMk/>
            <pc:sldMk cId="980409365" sldId="875"/>
            <ac:spMk id="3" creationId="{4FE42A5C-094D-1EA1-7888-0983D3B19740}"/>
          </ac:spMkLst>
        </pc:spChg>
        <pc:spChg chg="del">
          <ac:chgData name="YOLANDA ALIAGA MAZAS" userId="1d5ad5113364242e" providerId="LiveId" clId="{B00834A7-C719-45E8-A524-EE06DA64D55F}" dt="2023-11-02T20:02:07.174" v="20475" actId="21"/>
          <ac:spMkLst>
            <pc:docMk/>
            <pc:sldMk cId="980409365" sldId="875"/>
            <ac:spMk id="4" creationId="{57257FC0-A7CA-8837-9DE8-A1B947943FEB}"/>
          </ac:spMkLst>
        </pc:spChg>
        <pc:spChg chg="del">
          <ac:chgData name="YOLANDA ALIAGA MAZAS" userId="1d5ad5113364242e" providerId="LiveId" clId="{B00834A7-C719-45E8-A524-EE06DA64D55F}" dt="2023-11-02T20:02:07.174" v="20475" actId="21"/>
          <ac:spMkLst>
            <pc:docMk/>
            <pc:sldMk cId="980409365" sldId="875"/>
            <ac:spMk id="5" creationId="{1CAD81E6-B099-59E6-F141-BEC667DDFF22}"/>
          </ac:spMkLst>
        </pc:spChg>
        <pc:spChg chg="del">
          <ac:chgData name="YOLANDA ALIAGA MAZAS" userId="1d5ad5113364242e" providerId="LiveId" clId="{B00834A7-C719-45E8-A524-EE06DA64D55F}" dt="2023-11-02T20:02:07.174" v="20475" actId="21"/>
          <ac:spMkLst>
            <pc:docMk/>
            <pc:sldMk cId="980409365" sldId="875"/>
            <ac:spMk id="7" creationId="{4DCF2D2D-1189-E2D2-68E3-8B250E0A886D}"/>
          </ac:spMkLst>
        </pc:spChg>
      </pc:sldChg>
      <pc:sldChg chg="addSp delSp modSp new mod modAnim modNotesTx">
        <pc:chgData name="YOLANDA ALIAGA MAZAS" userId="1d5ad5113364242e" providerId="LiveId" clId="{B00834A7-C719-45E8-A524-EE06DA64D55F}" dt="2023-11-05T17:33:03.679" v="24400" actId="1076"/>
        <pc:sldMkLst>
          <pc:docMk/>
          <pc:sldMk cId="1009905689" sldId="876"/>
        </pc:sldMkLst>
        <pc:spChg chg="del">
          <ac:chgData name="YOLANDA ALIAGA MAZAS" userId="1d5ad5113364242e" providerId="LiveId" clId="{B00834A7-C719-45E8-A524-EE06DA64D55F}" dt="2023-11-02T19:53:45.966" v="20355" actId="21"/>
          <ac:spMkLst>
            <pc:docMk/>
            <pc:sldMk cId="1009905689" sldId="876"/>
            <ac:spMk id="2" creationId="{DE1816B3-9C65-2B88-76D3-1B72D935016A}"/>
          </ac:spMkLst>
        </pc:spChg>
        <pc:spChg chg="del">
          <ac:chgData name="YOLANDA ALIAGA MAZAS" userId="1d5ad5113364242e" providerId="LiveId" clId="{B00834A7-C719-45E8-A524-EE06DA64D55F}" dt="2023-11-02T19:53:47.792" v="20356" actId="21"/>
          <ac:spMkLst>
            <pc:docMk/>
            <pc:sldMk cId="1009905689" sldId="876"/>
            <ac:spMk id="3" creationId="{AF747AC6-C0D3-695E-DBFA-B71FE632C6F6}"/>
          </ac:spMkLst>
        </pc:spChg>
        <pc:spChg chg="add mod">
          <ac:chgData name="YOLANDA ALIAGA MAZAS" userId="1d5ad5113364242e" providerId="LiveId" clId="{B00834A7-C719-45E8-A524-EE06DA64D55F}" dt="2023-11-02T19:56:26.159" v="20398" actId="1076"/>
          <ac:spMkLst>
            <pc:docMk/>
            <pc:sldMk cId="1009905689" sldId="876"/>
            <ac:spMk id="6" creationId="{9694CCF7-0A61-42A4-EE20-5680AF7060B7}"/>
          </ac:spMkLst>
        </pc:spChg>
        <pc:spChg chg="add del mod">
          <ac:chgData name="YOLANDA ALIAGA MAZAS" userId="1d5ad5113364242e" providerId="LiveId" clId="{B00834A7-C719-45E8-A524-EE06DA64D55F}" dt="2023-11-02T19:54:39.930" v="20365" actId="21"/>
          <ac:spMkLst>
            <pc:docMk/>
            <pc:sldMk cId="1009905689" sldId="876"/>
            <ac:spMk id="8" creationId="{572C1DB6-FE25-E771-57C5-2ACAC035F870}"/>
          </ac:spMkLst>
        </pc:spChg>
        <pc:spChg chg="add del mod">
          <ac:chgData name="YOLANDA ALIAGA MAZAS" userId="1d5ad5113364242e" providerId="LiveId" clId="{B00834A7-C719-45E8-A524-EE06DA64D55F}" dt="2023-11-02T19:54:39.930" v="20365" actId="21"/>
          <ac:spMkLst>
            <pc:docMk/>
            <pc:sldMk cId="1009905689" sldId="876"/>
            <ac:spMk id="9" creationId="{6C31D940-D652-22A0-44EC-19FC373F6003}"/>
          </ac:spMkLst>
        </pc:spChg>
        <pc:spChg chg="add del mod">
          <ac:chgData name="YOLANDA ALIAGA MAZAS" userId="1d5ad5113364242e" providerId="LiveId" clId="{B00834A7-C719-45E8-A524-EE06DA64D55F}" dt="2023-11-02T19:57:03.777" v="20406" actId="21"/>
          <ac:spMkLst>
            <pc:docMk/>
            <pc:sldMk cId="1009905689" sldId="876"/>
            <ac:spMk id="11" creationId="{DF23BC5B-37FF-6FD0-3774-FC1F56129945}"/>
          </ac:spMkLst>
        </pc:spChg>
        <pc:spChg chg="add mod">
          <ac:chgData name="YOLANDA ALIAGA MAZAS" userId="1d5ad5113364242e" providerId="LiveId" clId="{B00834A7-C719-45E8-A524-EE06DA64D55F}" dt="2023-11-02T19:57:16.166" v="20410" actId="1076"/>
          <ac:spMkLst>
            <pc:docMk/>
            <pc:sldMk cId="1009905689" sldId="876"/>
            <ac:spMk id="12" creationId="{7AC989F6-4CDC-D184-B2E6-EBC43B37948B}"/>
          </ac:spMkLst>
        </pc:spChg>
        <pc:spChg chg="add mod">
          <ac:chgData name="YOLANDA ALIAGA MAZAS" userId="1d5ad5113364242e" providerId="LiveId" clId="{B00834A7-C719-45E8-A524-EE06DA64D55F}" dt="2023-11-02T19:57:26.522" v="20413" actId="1076"/>
          <ac:spMkLst>
            <pc:docMk/>
            <pc:sldMk cId="1009905689" sldId="876"/>
            <ac:spMk id="13" creationId="{FCD4A840-7DA5-12DD-3071-DEE5F1F6B2DD}"/>
          </ac:spMkLst>
        </pc:spChg>
        <pc:picChg chg="add mod">
          <ac:chgData name="YOLANDA ALIAGA MAZAS" userId="1d5ad5113364242e" providerId="LiveId" clId="{B00834A7-C719-45E8-A524-EE06DA64D55F}" dt="2023-11-05T17:33:03.679" v="24400" actId="1076"/>
          <ac:picMkLst>
            <pc:docMk/>
            <pc:sldMk cId="1009905689" sldId="876"/>
            <ac:picMk id="4" creationId="{314C45BC-ADE2-4A71-C69D-4A7B54B3C4C9}"/>
          </ac:picMkLst>
        </pc:picChg>
        <pc:picChg chg="add del mod">
          <ac:chgData name="YOLANDA ALIAGA MAZAS" userId="1d5ad5113364242e" providerId="LiveId" clId="{B00834A7-C719-45E8-A524-EE06DA64D55F}" dt="2023-11-02T19:55:40.278" v="20381" actId="21"/>
          <ac:picMkLst>
            <pc:docMk/>
            <pc:sldMk cId="1009905689" sldId="876"/>
            <ac:picMk id="5" creationId="{DFE88D24-7E7A-70AC-1CAA-4E61F4B1781E}"/>
          </ac:picMkLst>
        </pc:picChg>
        <pc:picChg chg="add del mod">
          <ac:chgData name="YOLANDA ALIAGA MAZAS" userId="1d5ad5113364242e" providerId="LiveId" clId="{B00834A7-C719-45E8-A524-EE06DA64D55F}" dt="2023-11-02T19:54:34.261" v="20363" actId="21"/>
          <ac:picMkLst>
            <pc:docMk/>
            <pc:sldMk cId="1009905689" sldId="876"/>
            <ac:picMk id="7" creationId="{F83DF400-947F-E2E9-2E99-6BC2E235FE9D}"/>
          </ac:picMkLst>
        </pc:picChg>
        <pc:picChg chg="add mod">
          <ac:chgData name="YOLANDA ALIAGA MAZAS" userId="1d5ad5113364242e" providerId="LiveId" clId="{B00834A7-C719-45E8-A524-EE06DA64D55F}" dt="2023-11-02T19:56:06.093" v="20391" actId="1076"/>
          <ac:picMkLst>
            <pc:docMk/>
            <pc:sldMk cId="1009905689" sldId="876"/>
            <ac:picMk id="10" creationId="{21788B4A-EE4C-CF31-0702-B03538B704C0}"/>
          </ac:picMkLst>
        </pc:picChg>
        <pc:picChg chg="add del mod">
          <ac:chgData name="YOLANDA ALIAGA MAZAS" userId="1d5ad5113364242e" providerId="LiveId" clId="{B00834A7-C719-45E8-A524-EE06DA64D55F}" dt="2023-11-02T19:55:38.692" v="20380" actId="21"/>
          <ac:picMkLst>
            <pc:docMk/>
            <pc:sldMk cId="1009905689" sldId="876"/>
            <ac:picMk id="4098" creationId="{6315B662-AF4C-746D-DB31-CB2D4CF5DC5F}"/>
          </ac:picMkLst>
        </pc:picChg>
        <pc:picChg chg="add mod">
          <ac:chgData name="YOLANDA ALIAGA MAZAS" userId="1d5ad5113364242e" providerId="LiveId" clId="{B00834A7-C719-45E8-A524-EE06DA64D55F}" dt="2023-11-04T19:46:38.347" v="22434" actId="1076"/>
          <ac:picMkLst>
            <pc:docMk/>
            <pc:sldMk cId="1009905689" sldId="876"/>
            <ac:picMk id="4100" creationId="{AFDABEED-6D68-0E15-66E5-1E7B6F55B01B}"/>
          </ac:picMkLst>
        </pc:picChg>
      </pc:sldChg>
      <pc:sldChg chg="addSp delSp modSp new mod">
        <pc:chgData name="YOLANDA ALIAGA MAZAS" userId="1d5ad5113364242e" providerId="LiveId" clId="{B00834A7-C719-45E8-A524-EE06DA64D55F}" dt="2023-11-02T20:00:09.275" v="20441" actId="1076"/>
        <pc:sldMkLst>
          <pc:docMk/>
          <pc:sldMk cId="185703914" sldId="877"/>
        </pc:sldMkLst>
        <pc:spChg chg="del">
          <ac:chgData name="YOLANDA ALIAGA MAZAS" userId="1d5ad5113364242e" providerId="LiveId" clId="{B00834A7-C719-45E8-A524-EE06DA64D55F}" dt="2023-11-02T19:59:12.781" v="20430" actId="21"/>
          <ac:spMkLst>
            <pc:docMk/>
            <pc:sldMk cId="185703914" sldId="877"/>
            <ac:spMk id="2" creationId="{D35BBDB8-6AB9-9EE4-E05C-49F75ECD65D4}"/>
          </ac:spMkLst>
        </pc:spChg>
        <pc:spChg chg="del">
          <ac:chgData name="YOLANDA ALIAGA MAZAS" userId="1d5ad5113364242e" providerId="LiveId" clId="{B00834A7-C719-45E8-A524-EE06DA64D55F}" dt="2023-11-02T19:59:15.104" v="20431" actId="21"/>
          <ac:spMkLst>
            <pc:docMk/>
            <pc:sldMk cId="185703914" sldId="877"/>
            <ac:spMk id="3" creationId="{036E9DDC-F30F-9399-1445-8E4A9DA864C7}"/>
          </ac:spMkLst>
        </pc:spChg>
        <pc:spChg chg="add mod">
          <ac:chgData name="YOLANDA ALIAGA MAZAS" userId="1d5ad5113364242e" providerId="LiveId" clId="{B00834A7-C719-45E8-A524-EE06DA64D55F}" dt="2023-11-02T19:59:40.856" v="20435" actId="14100"/>
          <ac:spMkLst>
            <pc:docMk/>
            <pc:sldMk cId="185703914" sldId="877"/>
            <ac:spMk id="4" creationId="{4FBF467F-463A-1533-69C0-5F641F068769}"/>
          </ac:spMkLst>
        </pc:spChg>
        <pc:spChg chg="add mod">
          <ac:chgData name="YOLANDA ALIAGA MAZAS" userId="1d5ad5113364242e" providerId="LiveId" clId="{B00834A7-C719-45E8-A524-EE06DA64D55F}" dt="2023-11-02T19:59:58.409" v="20440" actId="14100"/>
          <ac:spMkLst>
            <pc:docMk/>
            <pc:sldMk cId="185703914" sldId="877"/>
            <ac:spMk id="5" creationId="{177DBF89-3791-A25C-9E2B-A28B4DF47C29}"/>
          </ac:spMkLst>
        </pc:spChg>
        <pc:spChg chg="add mod">
          <ac:chgData name="YOLANDA ALIAGA MAZAS" userId="1d5ad5113364242e" providerId="LiveId" clId="{B00834A7-C719-45E8-A524-EE06DA64D55F}" dt="2023-11-02T20:00:09.275" v="20441" actId="1076"/>
          <ac:spMkLst>
            <pc:docMk/>
            <pc:sldMk cId="185703914" sldId="877"/>
            <ac:spMk id="6" creationId="{90DA70AA-D8C6-E2F2-8C63-9C891161F36B}"/>
          </ac:spMkLst>
        </pc:spChg>
      </pc:sldChg>
      <pc:sldChg chg="addSp delSp modSp new mod ord">
        <pc:chgData name="YOLANDA ALIAGA MAZAS" userId="1d5ad5113364242e" providerId="LiveId" clId="{B00834A7-C719-45E8-A524-EE06DA64D55F}" dt="2023-11-02T20:02:22.230" v="20479" actId="1076"/>
        <pc:sldMkLst>
          <pc:docMk/>
          <pc:sldMk cId="4241445606" sldId="878"/>
        </pc:sldMkLst>
        <pc:spChg chg="del">
          <ac:chgData name="YOLANDA ALIAGA MAZAS" userId="1d5ad5113364242e" providerId="LiveId" clId="{B00834A7-C719-45E8-A524-EE06DA64D55F}" dt="2023-11-02T20:00:59.368" v="20457" actId="21"/>
          <ac:spMkLst>
            <pc:docMk/>
            <pc:sldMk cId="4241445606" sldId="878"/>
            <ac:spMk id="2" creationId="{5A7CE2ED-B17D-E54B-BACD-8E81BAC42FBC}"/>
          </ac:spMkLst>
        </pc:spChg>
        <pc:spChg chg="del">
          <ac:chgData name="YOLANDA ALIAGA MAZAS" userId="1d5ad5113364242e" providerId="LiveId" clId="{B00834A7-C719-45E8-A524-EE06DA64D55F}" dt="2023-11-02T20:01:03.043" v="20458" actId="21"/>
          <ac:spMkLst>
            <pc:docMk/>
            <pc:sldMk cId="4241445606" sldId="878"/>
            <ac:spMk id="3" creationId="{42C35C1A-E5D3-C6CC-FFCD-8A00CF2687C6}"/>
          </ac:spMkLst>
        </pc:spChg>
        <pc:spChg chg="mod">
          <ac:chgData name="YOLANDA ALIAGA MAZAS" userId="1d5ad5113364242e" providerId="LiveId" clId="{B00834A7-C719-45E8-A524-EE06DA64D55F}" dt="2023-11-02T20:00:52.173" v="20451"/>
          <ac:spMkLst>
            <pc:docMk/>
            <pc:sldMk cId="4241445606" sldId="878"/>
            <ac:spMk id="6" creationId="{E40D459F-C4CD-CF51-4CF6-56892AB32BF5}"/>
          </ac:spMkLst>
        </pc:spChg>
        <pc:spChg chg="mod">
          <ac:chgData name="YOLANDA ALIAGA MAZAS" userId="1d5ad5113364242e" providerId="LiveId" clId="{B00834A7-C719-45E8-A524-EE06DA64D55F}" dt="2023-11-02T20:00:52.173" v="20451"/>
          <ac:spMkLst>
            <pc:docMk/>
            <pc:sldMk cId="4241445606" sldId="878"/>
            <ac:spMk id="7" creationId="{471D634D-1A76-6B44-E238-3D52589F0A40}"/>
          </ac:spMkLst>
        </pc:spChg>
        <pc:spChg chg="mod">
          <ac:chgData name="YOLANDA ALIAGA MAZAS" userId="1d5ad5113364242e" providerId="LiveId" clId="{B00834A7-C719-45E8-A524-EE06DA64D55F}" dt="2023-11-02T20:00:52.173" v="20451"/>
          <ac:spMkLst>
            <pc:docMk/>
            <pc:sldMk cId="4241445606" sldId="878"/>
            <ac:spMk id="8" creationId="{37C7CAE5-3CF2-2ED7-84CC-AFCF73D67B91}"/>
          </ac:spMkLst>
        </pc:spChg>
        <pc:spChg chg="mod">
          <ac:chgData name="YOLANDA ALIAGA MAZAS" userId="1d5ad5113364242e" providerId="LiveId" clId="{B00834A7-C719-45E8-A524-EE06DA64D55F}" dt="2023-11-02T20:00:52.173" v="20451"/>
          <ac:spMkLst>
            <pc:docMk/>
            <pc:sldMk cId="4241445606" sldId="878"/>
            <ac:spMk id="9" creationId="{18BC016E-FE80-F556-F52F-FBA7947977B6}"/>
          </ac:spMkLst>
        </pc:spChg>
        <pc:spChg chg="mod">
          <ac:chgData name="YOLANDA ALIAGA MAZAS" userId="1d5ad5113364242e" providerId="LiveId" clId="{B00834A7-C719-45E8-A524-EE06DA64D55F}" dt="2023-11-02T20:00:52.173" v="20451"/>
          <ac:spMkLst>
            <pc:docMk/>
            <pc:sldMk cId="4241445606" sldId="878"/>
            <ac:spMk id="10" creationId="{23B1E5FC-54D4-527F-BD48-B09C3CD5262B}"/>
          </ac:spMkLst>
        </pc:spChg>
        <pc:spChg chg="mod">
          <ac:chgData name="YOLANDA ALIAGA MAZAS" userId="1d5ad5113364242e" providerId="LiveId" clId="{B00834A7-C719-45E8-A524-EE06DA64D55F}" dt="2023-11-02T20:00:52.173" v="20451"/>
          <ac:spMkLst>
            <pc:docMk/>
            <pc:sldMk cId="4241445606" sldId="878"/>
            <ac:spMk id="11" creationId="{3832032F-7D62-CAB0-511E-B5884720946C}"/>
          </ac:spMkLst>
        </pc:spChg>
        <pc:spChg chg="add mod">
          <ac:chgData name="YOLANDA ALIAGA MAZAS" userId="1d5ad5113364242e" providerId="LiveId" clId="{B00834A7-C719-45E8-A524-EE06DA64D55F}" dt="2023-11-02T20:01:20.417" v="20464" actId="14100"/>
          <ac:spMkLst>
            <pc:docMk/>
            <pc:sldMk cId="4241445606" sldId="878"/>
            <ac:spMk id="13" creationId="{9051EC94-8195-F954-78AF-9FDF68540BFC}"/>
          </ac:spMkLst>
        </pc:spChg>
        <pc:spChg chg="add mod">
          <ac:chgData name="YOLANDA ALIAGA MAZAS" userId="1d5ad5113364242e" providerId="LiveId" clId="{B00834A7-C719-45E8-A524-EE06DA64D55F}" dt="2023-11-02T20:02:22.230" v="20479" actId="1076"/>
          <ac:spMkLst>
            <pc:docMk/>
            <pc:sldMk cId="4241445606" sldId="878"/>
            <ac:spMk id="14" creationId="{723CD1BD-DD54-C697-9C2D-2E29F3CE85A9}"/>
          </ac:spMkLst>
        </pc:spChg>
        <pc:grpChg chg="add del mod">
          <ac:chgData name="YOLANDA ALIAGA MAZAS" userId="1d5ad5113364242e" providerId="LiveId" clId="{B00834A7-C719-45E8-A524-EE06DA64D55F}" dt="2023-11-02T20:00:54.697" v="20454"/>
          <ac:grpSpMkLst>
            <pc:docMk/>
            <pc:sldMk cId="4241445606" sldId="878"/>
            <ac:grpSpMk id="4" creationId="{83F6AB63-E8A1-D022-C079-2CEB6DEE197C}"/>
          </ac:grpSpMkLst>
        </pc:grpChg>
        <pc:picChg chg="mod">
          <ac:chgData name="YOLANDA ALIAGA MAZAS" userId="1d5ad5113364242e" providerId="LiveId" clId="{B00834A7-C719-45E8-A524-EE06DA64D55F}" dt="2023-11-02T20:00:52.173" v="20451"/>
          <ac:picMkLst>
            <pc:docMk/>
            <pc:sldMk cId="4241445606" sldId="878"/>
            <ac:picMk id="5" creationId="{A8F53467-36EC-29A7-EAAC-5DC19C757804}"/>
          </ac:picMkLst>
        </pc:picChg>
        <pc:picChg chg="add mod">
          <ac:chgData name="YOLANDA ALIAGA MAZAS" userId="1d5ad5113364242e" providerId="LiveId" clId="{B00834A7-C719-45E8-A524-EE06DA64D55F}" dt="2023-11-02T20:01:08.089" v="20460" actId="14100"/>
          <ac:picMkLst>
            <pc:docMk/>
            <pc:sldMk cId="4241445606" sldId="878"/>
            <ac:picMk id="12" creationId="{4B5D9593-1C44-6131-D077-7052C9A0429B}"/>
          </ac:picMkLst>
        </pc:picChg>
      </pc:sldChg>
      <pc:sldChg chg="addSp delSp modSp new del mod">
        <pc:chgData name="YOLANDA ALIAGA MAZAS" userId="1d5ad5113364242e" providerId="LiveId" clId="{B00834A7-C719-45E8-A524-EE06DA64D55F}" dt="2023-11-04T17:02:24.672" v="20514" actId="2696"/>
        <pc:sldMkLst>
          <pc:docMk/>
          <pc:sldMk cId="610248770" sldId="879"/>
        </pc:sldMkLst>
        <pc:spChg chg="del">
          <ac:chgData name="YOLANDA ALIAGA MAZAS" userId="1d5ad5113364242e" providerId="LiveId" clId="{B00834A7-C719-45E8-A524-EE06DA64D55F}" dt="2023-11-04T17:01:58.458" v="20496" actId="21"/>
          <ac:spMkLst>
            <pc:docMk/>
            <pc:sldMk cId="610248770" sldId="879"/>
            <ac:spMk id="2" creationId="{F68146B8-C8AD-66C9-8ED3-893879623287}"/>
          </ac:spMkLst>
        </pc:spChg>
        <pc:spChg chg="del">
          <ac:chgData name="YOLANDA ALIAGA MAZAS" userId="1d5ad5113364242e" providerId="LiveId" clId="{B00834A7-C719-45E8-A524-EE06DA64D55F}" dt="2023-11-04T17:02:00.469" v="20497" actId="21"/>
          <ac:spMkLst>
            <pc:docMk/>
            <pc:sldMk cId="610248770" sldId="879"/>
            <ac:spMk id="3" creationId="{43AAEB3C-9AA3-2CEF-0FE8-B2ED95153EE1}"/>
          </ac:spMkLst>
        </pc:spChg>
        <pc:picChg chg="add mod">
          <ac:chgData name="YOLANDA ALIAGA MAZAS" userId="1d5ad5113364242e" providerId="LiveId" clId="{B00834A7-C719-45E8-A524-EE06DA64D55F}" dt="2023-11-04T17:02:20.758" v="20513" actId="1076"/>
          <ac:picMkLst>
            <pc:docMk/>
            <pc:sldMk cId="610248770" sldId="879"/>
            <ac:picMk id="4" creationId="{6A23A1E9-3E78-68EB-C088-222A864509FB}"/>
          </ac:picMkLst>
        </pc:picChg>
        <pc:picChg chg="add del mod">
          <ac:chgData name="YOLANDA ALIAGA MAZAS" userId="1d5ad5113364242e" providerId="LiveId" clId="{B00834A7-C719-45E8-A524-EE06DA64D55F}" dt="2023-11-04T17:02:19.456" v="20511"/>
          <ac:picMkLst>
            <pc:docMk/>
            <pc:sldMk cId="610248770" sldId="879"/>
            <ac:picMk id="5" creationId="{CA63EDBD-7098-0881-4915-6A1B556ADE92}"/>
          </ac:picMkLst>
        </pc:picChg>
      </pc:sldChg>
      <pc:sldChg chg="addSp delSp modSp mod modAnim">
        <pc:chgData name="YOLANDA ALIAGA MAZAS" userId="1d5ad5113364242e" providerId="LiveId" clId="{B00834A7-C719-45E8-A524-EE06DA64D55F}" dt="2023-11-04T17:15:20.516" v="20643"/>
        <pc:sldMkLst>
          <pc:docMk/>
          <pc:sldMk cId="2534531700" sldId="879"/>
        </pc:sldMkLst>
        <pc:spChg chg="add mod">
          <ac:chgData name="YOLANDA ALIAGA MAZAS" userId="1d5ad5113364242e" providerId="LiveId" clId="{B00834A7-C719-45E8-A524-EE06DA64D55F}" dt="2023-11-04T17:11:32.677" v="20587" actId="1076"/>
          <ac:spMkLst>
            <pc:docMk/>
            <pc:sldMk cId="2534531700" sldId="879"/>
            <ac:spMk id="2" creationId="{D608744C-E03E-6AC0-624C-312FEEA63B62}"/>
          </ac:spMkLst>
        </pc:spChg>
        <pc:spChg chg="add del mod">
          <ac:chgData name="YOLANDA ALIAGA MAZAS" userId="1d5ad5113364242e" providerId="LiveId" clId="{B00834A7-C719-45E8-A524-EE06DA64D55F}" dt="2023-11-04T17:10:41.613" v="20574"/>
          <ac:spMkLst>
            <pc:docMk/>
            <pc:sldMk cId="2534531700" sldId="879"/>
            <ac:spMk id="3" creationId="{87827ED3-1036-7ABF-EFFC-480A886019A7}"/>
          </ac:spMkLst>
        </pc:spChg>
        <pc:spChg chg="mod">
          <ac:chgData name="YOLANDA ALIAGA MAZAS" userId="1d5ad5113364242e" providerId="LiveId" clId="{B00834A7-C719-45E8-A524-EE06DA64D55F}" dt="2023-11-04T17:09:26.054" v="20552" actId="1076"/>
          <ac:spMkLst>
            <pc:docMk/>
            <pc:sldMk cId="2534531700" sldId="879"/>
            <ac:spMk id="4" creationId="{E8E59B57-7CB7-342A-4BB8-4F91B71BB6ED}"/>
          </ac:spMkLst>
        </pc:spChg>
        <pc:spChg chg="del mod">
          <ac:chgData name="YOLANDA ALIAGA MAZAS" userId="1d5ad5113364242e" providerId="LiveId" clId="{B00834A7-C719-45E8-A524-EE06DA64D55F}" dt="2023-11-04T17:03:46.009" v="20528" actId="21"/>
          <ac:spMkLst>
            <pc:docMk/>
            <pc:sldMk cId="2534531700" sldId="879"/>
            <ac:spMk id="5" creationId="{783751F9-F2FC-212A-77A3-BE8E8BD8E21E}"/>
          </ac:spMkLst>
        </pc:spChg>
        <pc:spChg chg="add mod ord">
          <ac:chgData name="YOLANDA ALIAGA MAZAS" userId="1d5ad5113364242e" providerId="LiveId" clId="{B00834A7-C719-45E8-A524-EE06DA64D55F}" dt="2023-11-04T17:10:24.613" v="20567" actId="208"/>
          <ac:spMkLst>
            <pc:docMk/>
            <pc:sldMk cId="2534531700" sldId="879"/>
            <ac:spMk id="10" creationId="{B3AF5C74-CCBA-0FC1-550C-998451BE6AB9}"/>
          </ac:spMkLst>
        </pc:spChg>
        <pc:spChg chg="add del mod">
          <ac:chgData name="YOLANDA ALIAGA MAZAS" userId="1d5ad5113364242e" providerId="LiveId" clId="{B00834A7-C719-45E8-A524-EE06DA64D55F}" dt="2023-11-04T17:15:20.516" v="20643"/>
          <ac:spMkLst>
            <pc:docMk/>
            <pc:sldMk cId="2534531700" sldId="879"/>
            <ac:spMk id="11" creationId="{B270AB30-4B13-1F51-D29B-5181BEBFEF8F}"/>
          </ac:spMkLst>
        </pc:spChg>
        <pc:picChg chg="mod">
          <ac:chgData name="YOLANDA ALIAGA MAZAS" userId="1d5ad5113364242e" providerId="LiveId" clId="{B00834A7-C719-45E8-A524-EE06DA64D55F}" dt="2023-11-04T17:09:45.875" v="20559" actId="1076"/>
          <ac:picMkLst>
            <pc:docMk/>
            <pc:sldMk cId="2534531700" sldId="879"/>
            <ac:picMk id="6" creationId="{2C914C1B-50D8-04AA-B08C-80C490271A28}"/>
          </ac:picMkLst>
        </pc:picChg>
        <pc:picChg chg="mod">
          <ac:chgData name="YOLANDA ALIAGA MAZAS" userId="1d5ad5113364242e" providerId="LiveId" clId="{B00834A7-C719-45E8-A524-EE06DA64D55F}" dt="2023-11-04T17:10:47.377" v="20576" actId="1076"/>
          <ac:picMkLst>
            <pc:docMk/>
            <pc:sldMk cId="2534531700" sldId="879"/>
            <ac:picMk id="7" creationId="{72E52980-4E5C-FAA3-69B3-91E8C91B7DA2}"/>
          </ac:picMkLst>
        </pc:picChg>
        <pc:picChg chg="mod">
          <ac:chgData name="YOLANDA ALIAGA MAZAS" userId="1d5ad5113364242e" providerId="LiveId" clId="{B00834A7-C719-45E8-A524-EE06DA64D55F}" dt="2023-11-04T17:10:45.562" v="20575" actId="1076"/>
          <ac:picMkLst>
            <pc:docMk/>
            <pc:sldMk cId="2534531700" sldId="879"/>
            <ac:picMk id="8" creationId="{6E380256-7D7B-6B7D-D8E4-0FADD51ECC05}"/>
          </ac:picMkLst>
        </pc:picChg>
        <pc:picChg chg="mod">
          <ac:chgData name="YOLANDA ALIAGA MAZAS" userId="1d5ad5113364242e" providerId="LiveId" clId="{B00834A7-C719-45E8-A524-EE06DA64D55F}" dt="2023-11-04T17:09:47.745" v="20560" actId="1076"/>
          <ac:picMkLst>
            <pc:docMk/>
            <pc:sldMk cId="2534531700" sldId="879"/>
            <ac:picMk id="9" creationId="{C1C60123-A824-80E3-01DF-ED8D8E9C1F9D}"/>
          </ac:picMkLst>
        </pc:picChg>
        <pc:picChg chg="add mod">
          <ac:chgData name="YOLANDA ALIAGA MAZAS" userId="1d5ad5113364242e" providerId="LiveId" clId="{B00834A7-C719-45E8-A524-EE06DA64D55F}" dt="2023-11-04T17:11:30.495" v="20586" actId="1076"/>
          <ac:picMkLst>
            <pc:docMk/>
            <pc:sldMk cId="2534531700" sldId="879"/>
            <ac:picMk id="1026" creationId="{B436BE51-964E-8498-E971-91F590B1BB04}"/>
          </ac:picMkLst>
        </pc:picChg>
      </pc:sldChg>
      <pc:sldChg chg="new del">
        <pc:chgData name="YOLANDA ALIAGA MAZAS" userId="1d5ad5113364242e" providerId="LiveId" clId="{B00834A7-C719-45E8-A524-EE06DA64D55F}" dt="2023-11-02T20:01:44.570" v="20471" actId="2696"/>
        <pc:sldMkLst>
          <pc:docMk/>
          <pc:sldMk cId="3080693670" sldId="879"/>
        </pc:sldMkLst>
      </pc:sldChg>
      <pc:sldChg chg="addSp delSp modSp new mod modNotesTx">
        <pc:chgData name="YOLANDA ALIAGA MAZAS" userId="1d5ad5113364242e" providerId="LiveId" clId="{B00834A7-C719-45E8-A524-EE06DA64D55F}" dt="2023-11-05T16:27:05.232" v="24195" actId="1076"/>
        <pc:sldMkLst>
          <pc:docMk/>
          <pc:sldMk cId="701750076" sldId="880"/>
        </pc:sldMkLst>
        <pc:spChg chg="del">
          <ac:chgData name="YOLANDA ALIAGA MAZAS" userId="1d5ad5113364242e" providerId="LiveId" clId="{B00834A7-C719-45E8-A524-EE06DA64D55F}" dt="2023-11-04T17:03:51.434" v="20530" actId="21"/>
          <ac:spMkLst>
            <pc:docMk/>
            <pc:sldMk cId="701750076" sldId="880"/>
            <ac:spMk id="2" creationId="{4ACC0570-398C-329B-DF07-15102C8A5495}"/>
          </ac:spMkLst>
        </pc:spChg>
        <pc:spChg chg="add mod ord">
          <ac:chgData name="YOLANDA ALIAGA MAZAS" userId="1d5ad5113364242e" providerId="LiveId" clId="{B00834A7-C719-45E8-A524-EE06DA64D55F}" dt="2023-11-05T16:26:44.811" v="24186" actId="1076"/>
          <ac:spMkLst>
            <pc:docMk/>
            <pc:sldMk cId="701750076" sldId="880"/>
            <ac:spMk id="2" creationId="{A31396C1-C242-0736-3EAB-197092B9EC60}"/>
          </ac:spMkLst>
        </pc:spChg>
        <pc:spChg chg="del">
          <ac:chgData name="YOLANDA ALIAGA MAZAS" userId="1d5ad5113364242e" providerId="LiveId" clId="{B00834A7-C719-45E8-A524-EE06DA64D55F}" dt="2023-11-04T17:03:53.801" v="20531" actId="21"/>
          <ac:spMkLst>
            <pc:docMk/>
            <pc:sldMk cId="701750076" sldId="880"/>
            <ac:spMk id="3" creationId="{6D39B621-A869-7C62-1017-11BA1B460216}"/>
          </ac:spMkLst>
        </pc:spChg>
        <pc:spChg chg="add mod">
          <ac:chgData name="YOLANDA ALIAGA MAZAS" userId="1d5ad5113364242e" providerId="LiveId" clId="{B00834A7-C719-45E8-A524-EE06DA64D55F}" dt="2023-11-05T16:26:21.742" v="24180" actId="1076"/>
          <ac:spMkLst>
            <pc:docMk/>
            <pc:sldMk cId="701750076" sldId="880"/>
            <ac:spMk id="3" creationId="{CF1FBEBC-F6E0-582C-BE21-F8DB01B22A80}"/>
          </ac:spMkLst>
        </pc:spChg>
        <pc:spChg chg="add del mod">
          <ac:chgData name="YOLANDA ALIAGA MAZAS" userId="1d5ad5113364242e" providerId="LiveId" clId="{B00834A7-C719-45E8-A524-EE06DA64D55F}" dt="2023-11-04T17:17:09.870" v="20709" actId="21"/>
          <ac:spMkLst>
            <pc:docMk/>
            <pc:sldMk cId="701750076" sldId="880"/>
            <ac:spMk id="4" creationId="{538F784B-60A6-7796-4FB7-2DC50E109861}"/>
          </ac:spMkLst>
        </pc:spChg>
        <pc:spChg chg="add del mod">
          <ac:chgData name="YOLANDA ALIAGA MAZAS" userId="1d5ad5113364242e" providerId="LiveId" clId="{B00834A7-C719-45E8-A524-EE06DA64D55F}" dt="2023-11-05T16:25:51.674" v="24146" actId="21"/>
          <ac:spMkLst>
            <pc:docMk/>
            <pc:sldMk cId="701750076" sldId="880"/>
            <ac:spMk id="8" creationId="{76F6D251-2E5B-1191-92FE-7332DA9BBAEA}"/>
          </ac:spMkLst>
        </pc:spChg>
        <pc:spChg chg="add del mod ord">
          <ac:chgData name="YOLANDA ALIAGA MAZAS" userId="1d5ad5113364242e" providerId="LiveId" clId="{B00834A7-C719-45E8-A524-EE06DA64D55F}" dt="2023-11-05T16:25:54.925" v="24147" actId="21"/>
          <ac:spMkLst>
            <pc:docMk/>
            <pc:sldMk cId="701750076" sldId="880"/>
            <ac:spMk id="9" creationId="{27D1FC0A-2E83-4E7E-7BEB-DF22A6F282CD}"/>
          </ac:spMkLst>
        </pc:spChg>
        <pc:spChg chg="add mod">
          <ac:chgData name="YOLANDA ALIAGA MAZAS" userId="1d5ad5113364242e" providerId="LiveId" clId="{B00834A7-C719-45E8-A524-EE06DA64D55F}" dt="2023-11-05T16:26:48.813" v="24187" actId="1076"/>
          <ac:spMkLst>
            <pc:docMk/>
            <pc:sldMk cId="701750076" sldId="880"/>
            <ac:spMk id="12" creationId="{A1D20516-07A3-0A51-9773-7E9835B02457}"/>
          </ac:spMkLst>
        </pc:spChg>
        <pc:spChg chg="add mod">
          <ac:chgData name="YOLANDA ALIAGA MAZAS" userId="1d5ad5113364242e" providerId="LiveId" clId="{B00834A7-C719-45E8-A524-EE06DA64D55F}" dt="2023-11-05T16:26:52.913" v="24189" actId="1076"/>
          <ac:spMkLst>
            <pc:docMk/>
            <pc:sldMk cId="701750076" sldId="880"/>
            <ac:spMk id="14" creationId="{4075F8B8-4AEC-2FC6-6D40-6A54A5250D9E}"/>
          </ac:spMkLst>
        </pc:spChg>
        <pc:picChg chg="add mod">
          <ac:chgData name="YOLANDA ALIAGA MAZAS" userId="1d5ad5113364242e" providerId="LiveId" clId="{B00834A7-C719-45E8-A524-EE06DA64D55F}" dt="2023-11-05T16:27:05.232" v="24195" actId="1076"/>
          <ac:picMkLst>
            <pc:docMk/>
            <pc:sldMk cId="701750076" sldId="880"/>
            <ac:picMk id="6" creationId="{607D0830-585B-696C-8518-6A921ADA5EC0}"/>
          </ac:picMkLst>
        </pc:picChg>
        <pc:picChg chg="add mod">
          <ac:chgData name="YOLANDA ALIAGA MAZAS" userId="1d5ad5113364242e" providerId="LiveId" clId="{B00834A7-C719-45E8-A524-EE06DA64D55F}" dt="2023-11-05T16:27:02.924" v="24194" actId="1076"/>
          <ac:picMkLst>
            <pc:docMk/>
            <pc:sldMk cId="701750076" sldId="880"/>
            <ac:picMk id="11" creationId="{875B1C65-CF99-CEA6-7C91-DC377E11485C}"/>
          </ac:picMkLst>
        </pc:picChg>
        <pc:picChg chg="add mod">
          <ac:chgData name="YOLANDA ALIAGA MAZAS" userId="1d5ad5113364242e" providerId="LiveId" clId="{B00834A7-C719-45E8-A524-EE06DA64D55F}" dt="2023-11-05T16:26:50.337" v="24188" actId="1076"/>
          <ac:picMkLst>
            <pc:docMk/>
            <pc:sldMk cId="701750076" sldId="880"/>
            <ac:picMk id="15" creationId="{C2BFD6E6-F3A5-E55F-BB29-1BBC4B8DD5A5}"/>
          </ac:picMkLst>
        </pc:picChg>
      </pc:sldChg>
      <pc:sldChg chg="add del">
        <pc:chgData name="YOLANDA ALIAGA MAZAS" userId="1d5ad5113364242e" providerId="LiveId" clId="{B00834A7-C719-45E8-A524-EE06DA64D55F}" dt="2023-11-04T17:23:46.293" v="20775"/>
        <pc:sldMkLst>
          <pc:docMk/>
          <pc:sldMk cId="3410171091" sldId="881"/>
        </pc:sldMkLst>
      </pc:sldChg>
      <pc:sldChg chg="addSp modSp mod modAnim">
        <pc:chgData name="YOLANDA ALIAGA MAZAS" userId="1d5ad5113364242e" providerId="LiveId" clId="{B00834A7-C719-45E8-A524-EE06DA64D55F}" dt="2023-11-07T21:46:35.565" v="25401"/>
        <pc:sldMkLst>
          <pc:docMk/>
          <pc:sldMk cId="3457404938" sldId="881"/>
        </pc:sldMkLst>
        <pc:spChg chg="mod">
          <ac:chgData name="YOLANDA ALIAGA MAZAS" userId="1d5ad5113364242e" providerId="LiveId" clId="{B00834A7-C719-45E8-A524-EE06DA64D55F}" dt="2023-11-07T21:46:22.003" v="25395" actId="1076"/>
          <ac:spMkLst>
            <pc:docMk/>
            <pc:sldMk cId="3457404938" sldId="881"/>
            <ac:spMk id="3" creationId="{CB207962-DE3F-EA88-1D7B-758520827462}"/>
          </ac:spMkLst>
        </pc:spChg>
        <pc:spChg chg="add mod">
          <ac:chgData name="YOLANDA ALIAGA MAZAS" userId="1d5ad5113364242e" providerId="LiveId" clId="{B00834A7-C719-45E8-A524-EE06DA64D55F}" dt="2023-11-07T21:46:20.806" v="25394" actId="1076"/>
          <ac:spMkLst>
            <pc:docMk/>
            <pc:sldMk cId="3457404938" sldId="881"/>
            <ac:spMk id="8" creationId="{F0E09F7C-E91F-06DD-1BDF-E21A90F4E548}"/>
          </ac:spMkLst>
        </pc:spChg>
        <pc:spChg chg="add mod">
          <ac:chgData name="YOLANDA ALIAGA MAZAS" userId="1d5ad5113364242e" providerId="LiveId" clId="{B00834A7-C719-45E8-A524-EE06DA64D55F}" dt="2023-11-07T21:46:20.806" v="25394" actId="1076"/>
          <ac:spMkLst>
            <pc:docMk/>
            <pc:sldMk cId="3457404938" sldId="881"/>
            <ac:spMk id="9" creationId="{BF189C85-C601-F9B1-BF8D-B3349303B162}"/>
          </ac:spMkLst>
        </pc:spChg>
      </pc:sldChg>
      <pc:sldChg chg="add del">
        <pc:chgData name="YOLANDA ALIAGA MAZAS" userId="1d5ad5113364242e" providerId="LiveId" clId="{B00834A7-C719-45E8-A524-EE06DA64D55F}" dt="2023-11-04T17:23:46.293" v="20775"/>
        <pc:sldMkLst>
          <pc:docMk/>
          <pc:sldMk cId="372092872" sldId="882"/>
        </pc:sldMkLst>
      </pc:sldChg>
      <pc:sldChg chg="del">
        <pc:chgData name="YOLANDA ALIAGA MAZAS" userId="1d5ad5113364242e" providerId="LiveId" clId="{B00834A7-C719-45E8-A524-EE06DA64D55F}" dt="2023-11-04T20:12:30.631" v="23091" actId="2696"/>
        <pc:sldMkLst>
          <pc:docMk/>
          <pc:sldMk cId="2168427449" sldId="882"/>
        </pc:sldMkLst>
      </pc:sldChg>
      <pc:sldChg chg="add del">
        <pc:chgData name="YOLANDA ALIAGA MAZAS" userId="1d5ad5113364242e" providerId="LiveId" clId="{B00834A7-C719-45E8-A524-EE06DA64D55F}" dt="2023-11-08T19:54:50.539" v="25425" actId="2696"/>
        <pc:sldMkLst>
          <pc:docMk/>
          <pc:sldMk cId="2597048556" sldId="882"/>
        </pc:sldMkLst>
      </pc:sldChg>
      <pc:sldChg chg="del">
        <pc:chgData name="YOLANDA ALIAGA MAZAS" userId="1d5ad5113364242e" providerId="LiveId" clId="{B00834A7-C719-45E8-A524-EE06DA64D55F}" dt="2023-11-04T20:12:30.631" v="23091" actId="2696"/>
        <pc:sldMkLst>
          <pc:docMk/>
          <pc:sldMk cId="271437403" sldId="883"/>
        </pc:sldMkLst>
      </pc:sldChg>
      <pc:sldChg chg="add del">
        <pc:chgData name="YOLANDA ALIAGA MAZAS" userId="1d5ad5113364242e" providerId="LiveId" clId="{B00834A7-C719-45E8-A524-EE06DA64D55F}" dt="2023-11-04T17:23:46.293" v="20775"/>
        <pc:sldMkLst>
          <pc:docMk/>
          <pc:sldMk cId="569845626" sldId="883"/>
        </pc:sldMkLst>
      </pc:sldChg>
      <pc:sldChg chg="delSp del mod">
        <pc:chgData name="YOLANDA ALIAGA MAZAS" userId="1d5ad5113364242e" providerId="LiveId" clId="{B00834A7-C719-45E8-A524-EE06DA64D55F}" dt="2023-11-07T21:47:01.380" v="25420" actId="2696"/>
        <pc:sldMkLst>
          <pc:docMk/>
          <pc:sldMk cId="4100755440" sldId="883"/>
        </pc:sldMkLst>
        <pc:spChg chg="del">
          <ac:chgData name="YOLANDA ALIAGA MAZAS" userId="1d5ad5113364242e" providerId="LiveId" clId="{B00834A7-C719-45E8-A524-EE06DA64D55F}" dt="2023-11-07T21:46:07.995" v="25392" actId="21"/>
          <ac:spMkLst>
            <pc:docMk/>
            <pc:sldMk cId="4100755440" sldId="883"/>
            <ac:spMk id="2" creationId="{8416BF22-2B62-0B4A-C125-85C5807BFF46}"/>
          </ac:spMkLst>
        </pc:spChg>
        <pc:spChg chg="del">
          <ac:chgData name="YOLANDA ALIAGA MAZAS" userId="1d5ad5113364242e" providerId="LiveId" clId="{B00834A7-C719-45E8-A524-EE06DA64D55F}" dt="2023-11-07T21:46:07.995" v="25392" actId="21"/>
          <ac:spMkLst>
            <pc:docMk/>
            <pc:sldMk cId="4100755440" sldId="883"/>
            <ac:spMk id="10" creationId="{1370BEFA-A2CD-3047-DDE9-AFB42E406248}"/>
          </ac:spMkLst>
        </pc:spChg>
      </pc:sldChg>
      <pc:sldChg chg="addSp delSp modSp mod">
        <pc:chgData name="YOLANDA ALIAGA MAZAS" userId="1d5ad5113364242e" providerId="LiveId" clId="{B00834A7-C719-45E8-A524-EE06DA64D55F}" dt="2023-11-05T16:18:02.396" v="24142" actId="1076"/>
        <pc:sldMkLst>
          <pc:docMk/>
          <pc:sldMk cId="1614197084" sldId="884"/>
        </pc:sldMkLst>
        <pc:spChg chg="mod">
          <ac:chgData name="YOLANDA ALIAGA MAZAS" userId="1d5ad5113364242e" providerId="LiveId" clId="{B00834A7-C719-45E8-A524-EE06DA64D55F}" dt="2023-11-04T17:38:41.009" v="20946" actId="207"/>
          <ac:spMkLst>
            <pc:docMk/>
            <pc:sldMk cId="1614197084" sldId="884"/>
            <ac:spMk id="2" creationId="{282493BC-17B0-883B-0CA0-C125308A4266}"/>
          </ac:spMkLst>
        </pc:spChg>
        <pc:spChg chg="mod">
          <ac:chgData name="YOLANDA ALIAGA MAZAS" userId="1d5ad5113364242e" providerId="LiveId" clId="{B00834A7-C719-45E8-A524-EE06DA64D55F}" dt="2023-11-05T08:30:27.859" v="23553" actId="1076"/>
          <ac:spMkLst>
            <pc:docMk/>
            <pc:sldMk cId="1614197084" sldId="884"/>
            <ac:spMk id="3" creationId="{94AC2090-9F9C-2416-DA8D-8FCC9AB057D6}"/>
          </ac:spMkLst>
        </pc:spChg>
        <pc:picChg chg="mod">
          <ac:chgData name="YOLANDA ALIAGA MAZAS" userId="1d5ad5113364242e" providerId="LiveId" clId="{B00834A7-C719-45E8-A524-EE06DA64D55F}" dt="2023-11-05T16:18:02.396" v="24142" actId="1076"/>
          <ac:picMkLst>
            <pc:docMk/>
            <pc:sldMk cId="1614197084" sldId="884"/>
            <ac:picMk id="5" creationId="{1870F5F3-DFF9-881D-BB56-A43FB74CEF5C}"/>
          </ac:picMkLst>
        </pc:picChg>
        <pc:picChg chg="add mod">
          <ac:chgData name="YOLANDA ALIAGA MAZAS" userId="1d5ad5113364242e" providerId="LiveId" clId="{B00834A7-C719-45E8-A524-EE06DA64D55F}" dt="2023-11-05T16:17:59.630" v="24141" actId="1076"/>
          <ac:picMkLst>
            <pc:docMk/>
            <pc:sldMk cId="1614197084" sldId="884"/>
            <ac:picMk id="1026" creationId="{50730F12-C366-6A32-46E0-BA173142673D}"/>
          </ac:picMkLst>
        </pc:picChg>
        <pc:picChg chg="del mod">
          <ac:chgData name="YOLANDA ALIAGA MAZAS" userId="1d5ad5113364242e" providerId="LiveId" clId="{B00834A7-C719-45E8-A524-EE06DA64D55F}" dt="2023-11-05T16:17:38.839" v="24132" actId="21"/>
          <ac:picMkLst>
            <pc:docMk/>
            <pc:sldMk cId="1614197084" sldId="884"/>
            <ac:picMk id="4098" creationId="{D2EE6F87-EA11-2C17-0C5A-A1EC0DA94BF7}"/>
          </ac:picMkLst>
        </pc:picChg>
      </pc:sldChg>
      <pc:sldChg chg="add del">
        <pc:chgData name="YOLANDA ALIAGA MAZAS" userId="1d5ad5113364242e" providerId="LiveId" clId="{B00834A7-C719-45E8-A524-EE06DA64D55F}" dt="2023-11-04T17:23:46.293" v="20775"/>
        <pc:sldMkLst>
          <pc:docMk/>
          <pc:sldMk cId="1872048296" sldId="884"/>
        </pc:sldMkLst>
      </pc:sldChg>
      <pc:sldChg chg="add del">
        <pc:chgData name="YOLANDA ALIAGA MAZAS" userId="1d5ad5113364242e" providerId="LiveId" clId="{B00834A7-C719-45E8-A524-EE06DA64D55F}" dt="2023-11-04T17:23:46.293" v="20775"/>
        <pc:sldMkLst>
          <pc:docMk/>
          <pc:sldMk cId="571327372" sldId="885"/>
        </pc:sldMkLst>
      </pc:sldChg>
      <pc:sldChg chg="addSp delSp modSp mod delAnim modAnim">
        <pc:chgData name="YOLANDA ALIAGA MAZAS" userId="1d5ad5113364242e" providerId="LiveId" clId="{B00834A7-C719-45E8-A524-EE06DA64D55F}" dt="2023-11-09T15:18:26.568" v="27123" actId="1076"/>
        <pc:sldMkLst>
          <pc:docMk/>
          <pc:sldMk cId="3982204827" sldId="885"/>
        </pc:sldMkLst>
        <pc:spChg chg="del">
          <ac:chgData name="YOLANDA ALIAGA MAZAS" userId="1d5ad5113364242e" providerId="LiveId" clId="{B00834A7-C719-45E8-A524-EE06DA64D55F}" dt="2023-11-05T08:28:30.235" v="23534" actId="21"/>
          <ac:spMkLst>
            <pc:docMk/>
            <pc:sldMk cId="3982204827" sldId="885"/>
            <ac:spMk id="2" creationId="{35CE8FE1-1A91-DF3E-6A60-9D4C0F1867B0}"/>
          </ac:spMkLst>
        </pc:spChg>
        <pc:spChg chg="del mod">
          <ac:chgData name="YOLANDA ALIAGA MAZAS" userId="1d5ad5113364242e" providerId="LiveId" clId="{B00834A7-C719-45E8-A524-EE06DA64D55F}" dt="2023-11-05T08:28:30.235" v="23534" actId="21"/>
          <ac:spMkLst>
            <pc:docMk/>
            <pc:sldMk cId="3982204827" sldId="885"/>
            <ac:spMk id="4" creationId="{09547F0D-B5A3-4958-8877-55654F325E26}"/>
          </ac:spMkLst>
        </pc:spChg>
        <pc:spChg chg="add mod">
          <ac:chgData name="YOLANDA ALIAGA MAZAS" userId="1d5ad5113364242e" providerId="LiveId" clId="{B00834A7-C719-45E8-A524-EE06DA64D55F}" dt="2023-11-05T08:28:25.944" v="23533" actId="571"/>
          <ac:spMkLst>
            <pc:docMk/>
            <pc:sldMk cId="3982204827" sldId="885"/>
            <ac:spMk id="5" creationId="{DE6B1929-1740-9DDE-2E74-B4A989B625C6}"/>
          </ac:spMkLst>
        </pc:spChg>
        <pc:spChg chg="add mod">
          <ac:chgData name="YOLANDA ALIAGA MAZAS" userId="1d5ad5113364242e" providerId="LiveId" clId="{B00834A7-C719-45E8-A524-EE06DA64D55F}" dt="2023-11-05T08:28:25.944" v="23533" actId="571"/>
          <ac:spMkLst>
            <pc:docMk/>
            <pc:sldMk cId="3982204827" sldId="885"/>
            <ac:spMk id="6" creationId="{768F4CDC-0BA0-8D3E-363A-C3443CE26F8C}"/>
          </ac:spMkLst>
        </pc:spChg>
        <pc:spChg chg="del">
          <ac:chgData name="YOLANDA ALIAGA MAZAS" userId="1d5ad5113364242e" providerId="LiveId" clId="{B00834A7-C719-45E8-A524-EE06DA64D55F}" dt="2023-11-05T08:28:30.235" v="23534" actId="21"/>
          <ac:spMkLst>
            <pc:docMk/>
            <pc:sldMk cId="3982204827" sldId="885"/>
            <ac:spMk id="13" creationId="{1E326E62-CB90-9976-FDA7-CFA74A816243}"/>
          </ac:spMkLst>
        </pc:spChg>
        <pc:spChg chg="del">
          <ac:chgData name="YOLANDA ALIAGA MAZAS" userId="1d5ad5113364242e" providerId="LiveId" clId="{B00834A7-C719-45E8-A524-EE06DA64D55F}" dt="2023-11-05T08:28:30.235" v="23534" actId="21"/>
          <ac:spMkLst>
            <pc:docMk/>
            <pc:sldMk cId="3982204827" sldId="885"/>
            <ac:spMk id="14" creationId="{502030D9-8002-4400-83D5-8E0040CB293C}"/>
          </ac:spMkLst>
        </pc:spChg>
        <pc:spChg chg="mod">
          <ac:chgData name="YOLANDA ALIAGA MAZAS" userId="1d5ad5113364242e" providerId="LiveId" clId="{B00834A7-C719-45E8-A524-EE06DA64D55F}" dt="2023-11-09T15:18:26.568" v="27123" actId="1076"/>
          <ac:spMkLst>
            <pc:docMk/>
            <pc:sldMk cId="3982204827" sldId="885"/>
            <ac:spMk id="18" creationId="{1B0F4C48-841F-2C9A-A423-5C95A5625701}"/>
          </ac:spMkLst>
        </pc:spChg>
        <pc:picChg chg="add mod">
          <ac:chgData name="YOLANDA ALIAGA MAZAS" userId="1d5ad5113364242e" providerId="LiveId" clId="{B00834A7-C719-45E8-A524-EE06DA64D55F}" dt="2023-11-05T08:28:25.944" v="23533" actId="571"/>
          <ac:picMkLst>
            <pc:docMk/>
            <pc:sldMk cId="3982204827" sldId="885"/>
            <ac:picMk id="3" creationId="{77D4DFA0-90AC-7192-0391-8D165244ACC2}"/>
          </ac:picMkLst>
        </pc:picChg>
        <pc:picChg chg="mod">
          <ac:chgData name="YOLANDA ALIAGA MAZAS" userId="1d5ad5113364242e" providerId="LiveId" clId="{B00834A7-C719-45E8-A524-EE06DA64D55F}" dt="2023-11-05T08:28:58.465" v="23546" actId="1076"/>
          <ac:picMkLst>
            <pc:docMk/>
            <pc:sldMk cId="3982204827" sldId="885"/>
            <ac:picMk id="11" creationId="{C2489237-B6B0-34AA-92D8-4E3F76279C48}"/>
          </ac:picMkLst>
        </pc:picChg>
        <pc:picChg chg="del">
          <ac:chgData name="YOLANDA ALIAGA MAZAS" userId="1d5ad5113364242e" providerId="LiveId" clId="{B00834A7-C719-45E8-A524-EE06DA64D55F}" dt="2023-11-05T08:28:30.235" v="23534" actId="21"/>
          <ac:picMkLst>
            <pc:docMk/>
            <pc:sldMk cId="3982204827" sldId="885"/>
            <ac:picMk id="12" creationId="{BBCD645B-4FDA-B90E-52A2-24F1A5207DAE}"/>
          </ac:picMkLst>
        </pc:picChg>
        <pc:picChg chg="mod">
          <ac:chgData name="YOLANDA ALIAGA MAZAS" userId="1d5ad5113364242e" providerId="LiveId" clId="{B00834A7-C719-45E8-A524-EE06DA64D55F}" dt="2023-11-05T08:28:45.840" v="23541" actId="1076"/>
          <ac:picMkLst>
            <pc:docMk/>
            <pc:sldMk cId="3982204827" sldId="885"/>
            <ac:picMk id="15" creationId="{5BEFC8E7-2D9B-B7C2-E9B6-A1325AD9ADBA}"/>
          </ac:picMkLst>
        </pc:picChg>
        <pc:picChg chg="mod">
          <ac:chgData name="YOLANDA ALIAGA MAZAS" userId="1d5ad5113364242e" providerId="LiveId" clId="{B00834A7-C719-45E8-A524-EE06DA64D55F}" dt="2023-11-05T08:28:43.707" v="23540" actId="1076"/>
          <ac:picMkLst>
            <pc:docMk/>
            <pc:sldMk cId="3982204827" sldId="885"/>
            <ac:picMk id="16" creationId="{DEC9769B-3295-4C1F-18DB-01857F6D93E6}"/>
          </ac:picMkLst>
        </pc:picChg>
        <pc:picChg chg="mod">
          <ac:chgData name="YOLANDA ALIAGA MAZAS" userId="1d5ad5113364242e" providerId="LiveId" clId="{B00834A7-C719-45E8-A524-EE06DA64D55F}" dt="2023-11-05T08:28:55.042" v="23544" actId="1076"/>
          <ac:picMkLst>
            <pc:docMk/>
            <pc:sldMk cId="3982204827" sldId="885"/>
            <ac:picMk id="17" creationId="{3E40D780-0B7D-F945-4904-D20A475EC1BF}"/>
          </ac:picMkLst>
        </pc:picChg>
      </pc:sldChg>
      <pc:sldChg chg="addSp delSp modSp mod delAnim modAnim">
        <pc:chgData name="YOLANDA ALIAGA MAZAS" userId="1d5ad5113364242e" providerId="LiveId" clId="{B00834A7-C719-45E8-A524-EE06DA64D55F}" dt="2023-11-07T18:39:28.802" v="24591" actId="1076"/>
        <pc:sldMkLst>
          <pc:docMk/>
          <pc:sldMk cId="542956840" sldId="886"/>
        </pc:sldMkLst>
        <pc:spChg chg="add mod">
          <ac:chgData name="YOLANDA ALIAGA MAZAS" userId="1d5ad5113364242e" providerId="LiveId" clId="{B00834A7-C719-45E8-A524-EE06DA64D55F}" dt="2023-11-07T18:38:50.492" v="24527" actId="1076"/>
          <ac:spMkLst>
            <pc:docMk/>
            <pc:sldMk cId="542956840" sldId="886"/>
            <ac:spMk id="2" creationId="{2063179C-91BD-13A0-100A-230732E4B715}"/>
          </ac:spMkLst>
        </pc:spChg>
        <pc:spChg chg="del">
          <ac:chgData name="YOLANDA ALIAGA MAZAS" userId="1d5ad5113364242e" providerId="LiveId" clId="{B00834A7-C719-45E8-A524-EE06DA64D55F}" dt="2023-11-04T17:53:22.797" v="21208" actId="21"/>
          <ac:spMkLst>
            <pc:docMk/>
            <pc:sldMk cId="542956840" sldId="886"/>
            <ac:spMk id="2" creationId="{3690F634-7BE6-3F26-B9C4-79A0632E0ADE}"/>
          </ac:spMkLst>
        </pc:spChg>
        <pc:spChg chg="add mod">
          <ac:chgData name="YOLANDA ALIAGA MAZAS" userId="1d5ad5113364242e" providerId="LiveId" clId="{B00834A7-C719-45E8-A524-EE06DA64D55F}" dt="2023-11-07T18:39:28.802" v="24591" actId="1076"/>
          <ac:spMkLst>
            <pc:docMk/>
            <pc:sldMk cId="542956840" sldId="886"/>
            <ac:spMk id="3" creationId="{689BF2BF-B22E-6A63-3455-9AB74295AB67}"/>
          </ac:spMkLst>
        </pc:spChg>
        <pc:spChg chg="del">
          <ac:chgData name="YOLANDA ALIAGA MAZAS" userId="1d5ad5113364242e" providerId="LiveId" clId="{B00834A7-C719-45E8-A524-EE06DA64D55F}" dt="2023-11-04T17:53:24.963" v="21209" actId="21"/>
          <ac:spMkLst>
            <pc:docMk/>
            <pc:sldMk cId="542956840" sldId="886"/>
            <ac:spMk id="3" creationId="{C687284D-99E6-05AC-FA8E-027FB39F280E}"/>
          </ac:spMkLst>
        </pc:spChg>
        <pc:spChg chg="add del mod">
          <ac:chgData name="YOLANDA ALIAGA MAZAS" userId="1d5ad5113364242e" providerId="LiveId" clId="{B00834A7-C719-45E8-A524-EE06DA64D55F}" dt="2023-11-04T17:53:29.231" v="21211" actId="21"/>
          <ac:spMkLst>
            <pc:docMk/>
            <pc:sldMk cId="542956840" sldId="886"/>
            <ac:spMk id="5" creationId="{1C089C43-72E4-0999-E021-4673FA932729}"/>
          </ac:spMkLst>
        </pc:spChg>
        <pc:spChg chg="del">
          <ac:chgData name="YOLANDA ALIAGA MAZAS" userId="1d5ad5113364242e" providerId="LiveId" clId="{B00834A7-C719-45E8-A524-EE06DA64D55F}" dt="2023-11-04T17:53:26.807" v="21210" actId="21"/>
          <ac:spMkLst>
            <pc:docMk/>
            <pc:sldMk cId="542956840" sldId="886"/>
            <ac:spMk id="8" creationId="{328E32CC-81E4-A1A2-C96B-85BCB8A56680}"/>
          </ac:spMkLst>
        </pc:spChg>
        <pc:spChg chg="del mod">
          <ac:chgData name="YOLANDA ALIAGA MAZAS" userId="1d5ad5113364242e" providerId="LiveId" clId="{B00834A7-C719-45E8-A524-EE06DA64D55F}" dt="2023-11-07T18:37:54.574" v="24445" actId="21"/>
          <ac:spMkLst>
            <pc:docMk/>
            <pc:sldMk cId="542956840" sldId="886"/>
            <ac:spMk id="10" creationId="{8FB6CCB4-9899-D9A0-A5D2-AF8EB777322F}"/>
          </ac:spMkLst>
        </pc:spChg>
        <pc:spChg chg="mod">
          <ac:chgData name="YOLANDA ALIAGA MAZAS" userId="1d5ad5113364242e" providerId="LiveId" clId="{B00834A7-C719-45E8-A524-EE06DA64D55F}" dt="2023-11-04T17:53:39.039" v="21214" actId="1076"/>
          <ac:spMkLst>
            <pc:docMk/>
            <pc:sldMk cId="542956840" sldId="886"/>
            <ac:spMk id="12" creationId="{78D54AB5-9675-441E-A625-4558C9444803}"/>
          </ac:spMkLst>
        </pc:spChg>
        <pc:spChg chg="mod">
          <ac:chgData name="YOLANDA ALIAGA MAZAS" userId="1d5ad5113364242e" providerId="LiveId" clId="{B00834A7-C719-45E8-A524-EE06DA64D55F}" dt="2023-11-04T17:53:43.332" v="21215" actId="1076"/>
          <ac:spMkLst>
            <pc:docMk/>
            <pc:sldMk cId="542956840" sldId="886"/>
            <ac:spMk id="13" creationId="{43299D60-0A5F-DE46-E01E-7F95A4E30CFF}"/>
          </ac:spMkLst>
        </pc:spChg>
        <pc:spChg chg="mod">
          <ac:chgData name="YOLANDA ALIAGA MAZAS" userId="1d5ad5113364242e" providerId="LiveId" clId="{B00834A7-C719-45E8-A524-EE06DA64D55F}" dt="2023-11-04T17:54:01.783" v="21219" actId="1076"/>
          <ac:spMkLst>
            <pc:docMk/>
            <pc:sldMk cId="542956840" sldId="886"/>
            <ac:spMk id="17" creationId="{46710FAA-A7EE-4B23-0E18-8D99378737C2}"/>
          </ac:spMkLst>
        </pc:spChg>
        <pc:spChg chg="mod">
          <ac:chgData name="YOLANDA ALIAGA MAZAS" userId="1d5ad5113364242e" providerId="LiveId" clId="{B00834A7-C719-45E8-A524-EE06DA64D55F}" dt="2023-11-04T17:54:12.067" v="21223" actId="1076"/>
          <ac:spMkLst>
            <pc:docMk/>
            <pc:sldMk cId="542956840" sldId="886"/>
            <ac:spMk id="18" creationId="{069A9370-EA71-2D6E-8C12-65F4E776DC96}"/>
          </ac:spMkLst>
        </pc:spChg>
        <pc:picChg chg="add mod">
          <ac:chgData name="YOLANDA ALIAGA MAZAS" userId="1d5ad5113364242e" providerId="LiveId" clId="{B00834A7-C719-45E8-A524-EE06DA64D55F}" dt="2023-11-04T17:54:23.721" v="21228" actId="1076"/>
          <ac:picMkLst>
            <pc:docMk/>
            <pc:sldMk cId="542956840" sldId="886"/>
            <ac:picMk id="7" creationId="{27E0938D-BF6A-E9DA-4398-4797059FA3CB}"/>
          </ac:picMkLst>
        </pc:picChg>
        <pc:picChg chg="del">
          <ac:chgData name="YOLANDA ALIAGA MAZAS" userId="1d5ad5113364242e" providerId="LiveId" clId="{B00834A7-C719-45E8-A524-EE06DA64D55F}" dt="2023-11-04T17:54:03.876" v="21220" actId="21"/>
          <ac:picMkLst>
            <pc:docMk/>
            <pc:sldMk cId="542956840" sldId="886"/>
            <ac:picMk id="9" creationId="{AB996339-CB9F-EE6F-963A-F9A90024D456}"/>
          </ac:picMkLst>
        </pc:picChg>
        <pc:picChg chg="mod">
          <ac:chgData name="YOLANDA ALIAGA MAZAS" userId="1d5ad5113364242e" providerId="LiveId" clId="{B00834A7-C719-45E8-A524-EE06DA64D55F}" dt="2023-11-04T17:53:36.265" v="21213" actId="1076"/>
          <ac:picMkLst>
            <pc:docMk/>
            <pc:sldMk cId="542956840" sldId="886"/>
            <ac:picMk id="11" creationId="{60B60786-EAF0-5DDB-8E16-B4A421663A88}"/>
          </ac:picMkLst>
        </pc:picChg>
        <pc:picChg chg="mod">
          <ac:chgData name="YOLANDA ALIAGA MAZAS" userId="1d5ad5113364242e" providerId="LiveId" clId="{B00834A7-C719-45E8-A524-EE06DA64D55F}" dt="2023-11-04T17:53:59.647" v="21218" actId="1076"/>
          <ac:picMkLst>
            <pc:docMk/>
            <pc:sldMk cId="542956840" sldId="886"/>
            <ac:picMk id="14" creationId="{20C7D872-B371-AEF4-4139-79017CE6C7A8}"/>
          </ac:picMkLst>
        </pc:picChg>
        <pc:picChg chg="mod">
          <ac:chgData name="YOLANDA ALIAGA MAZAS" userId="1d5ad5113364242e" providerId="LiveId" clId="{B00834A7-C719-45E8-A524-EE06DA64D55F}" dt="2023-11-04T17:54:05.774" v="21221" actId="1076"/>
          <ac:picMkLst>
            <pc:docMk/>
            <pc:sldMk cId="542956840" sldId="886"/>
            <ac:picMk id="15" creationId="{9B6CCBAF-AC13-7D52-E34C-54677DC0C211}"/>
          </ac:picMkLst>
        </pc:picChg>
        <pc:picChg chg="mod">
          <ac:chgData name="YOLANDA ALIAGA MAZAS" userId="1d5ad5113364242e" providerId="LiveId" clId="{B00834A7-C719-45E8-A524-EE06DA64D55F}" dt="2023-11-04T17:54:07.503" v="21222" actId="1076"/>
          <ac:picMkLst>
            <pc:docMk/>
            <pc:sldMk cId="542956840" sldId="886"/>
            <ac:picMk id="16" creationId="{10B5B8FC-399C-E399-6F83-4B30083EB5AA}"/>
          </ac:picMkLst>
        </pc:picChg>
        <pc:picChg chg="add mod">
          <ac:chgData name="YOLANDA ALIAGA MAZAS" userId="1d5ad5113364242e" providerId="LiveId" clId="{B00834A7-C719-45E8-A524-EE06DA64D55F}" dt="2023-11-04T17:54:29.741" v="21230" actId="1076"/>
          <ac:picMkLst>
            <pc:docMk/>
            <pc:sldMk cId="542956840" sldId="886"/>
            <ac:picMk id="19" creationId="{E459D08E-0B4D-862A-2550-76C13C4EDFE1}"/>
          </ac:picMkLst>
        </pc:picChg>
        <pc:picChg chg="add mod">
          <ac:chgData name="YOLANDA ALIAGA MAZAS" userId="1d5ad5113364242e" providerId="LiveId" clId="{B00834A7-C719-45E8-A524-EE06DA64D55F}" dt="2023-11-04T17:54:33.880" v="21232" actId="1076"/>
          <ac:picMkLst>
            <pc:docMk/>
            <pc:sldMk cId="542956840" sldId="886"/>
            <ac:picMk id="20" creationId="{BF840896-FAF0-3811-C3D8-C9577F8C03E7}"/>
          </ac:picMkLst>
        </pc:picChg>
        <pc:picChg chg="add mod">
          <ac:chgData name="YOLANDA ALIAGA MAZAS" userId="1d5ad5113364242e" providerId="LiveId" clId="{B00834A7-C719-45E8-A524-EE06DA64D55F}" dt="2023-11-07T18:38:07.719" v="24447" actId="1076"/>
          <ac:picMkLst>
            <pc:docMk/>
            <pc:sldMk cId="542956840" sldId="886"/>
            <ac:picMk id="21" creationId="{14FBF1EE-EAA6-065B-E984-AE2E7EAB3E5A}"/>
          </ac:picMkLst>
        </pc:picChg>
        <pc:picChg chg="add del mod">
          <ac:chgData name="YOLANDA ALIAGA MAZAS" userId="1d5ad5113364242e" providerId="LiveId" clId="{B00834A7-C719-45E8-A524-EE06DA64D55F}" dt="2023-11-04T17:58:32.283" v="21287"/>
          <ac:picMkLst>
            <pc:docMk/>
            <pc:sldMk cId="542956840" sldId="886"/>
            <ac:picMk id="22" creationId="{6CEB8CD8-34D4-9077-0B50-BB1E682738D3}"/>
          </ac:picMkLst>
        </pc:picChg>
        <pc:picChg chg="add del mod">
          <ac:chgData name="YOLANDA ALIAGA MAZAS" userId="1d5ad5113364242e" providerId="LiveId" clId="{B00834A7-C719-45E8-A524-EE06DA64D55F}" dt="2023-11-04T17:58:32.283" v="21287"/>
          <ac:picMkLst>
            <pc:docMk/>
            <pc:sldMk cId="542956840" sldId="886"/>
            <ac:picMk id="23" creationId="{DB6E92FC-8A37-93B6-390D-EE2869D0ADC5}"/>
          </ac:picMkLst>
        </pc:picChg>
      </pc:sldChg>
      <pc:sldChg chg="new del">
        <pc:chgData name="YOLANDA ALIAGA MAZAS" userId="1d5ad5113364242e" providerId="LiveId" clId="{B00834A7-C719-45E8-A524-EE06DA64D55F}" dt="2023-11-04T17:45:22.695" v="20995" actId="2696"/>
        <pc:sldMkLst>
          <pc:docMk/>
          <pc:sldMk cId="1559839414" sldId="886"/>
        </pc:sldMkLst>
      </pc:sldChg>
      <pc:sldChg chg="new del">
        <pc:chgData name="YOLANDA ALIAGA MAZAS" userId="1d5ad5113364242e" providerId="LiveId" clId="{B00834A7-C719-45E8-A524-EE06DA64D55F}" dt="2023-11-04T17:45:16.776" v="20993" actId="2696"/>
        <pc:sldMkLst>
          <pc:docMk/>
          <pc:sldMk cId="3191045764" sldId="886"/>
        </pc:sldMkLst>
      </pc:sldChg>
      <pc:sldChg chg="addSp delSp modSp new del mod setBg delAnim modAnim">
        <pc:chgData name="YOLANDA ALIAGA MAZAS" userId="1d5ad5113364242e" providerId="LiveId" clId="{B00834A7-C719-45E8-A524-EE06DA64D55F}" dt="2023-11-04T18:27:49.482" v="21459" actId="2696"/>
        <pc:sldMkLst>
          <pc:docMk/>
          <pc:sldMk cId="911119173" sldId="887"/>
        </pc:sldMkLst>
        <pc:spChg chg="del">
          <ac:chgData name="YOLANDA ALIAGA MAZAS" userId="1d5ad5113364242e" providerId="LiveId" clId="{B00834A7-C719-45E8-A524-EE06DA64D55F}" dt="2023-11-04T18:19:51.629" v="21399" actId="21"/>
          <ac:spMkLst>
            <pc:docMk/>
            <pc:sldMk cId="911119173" sldId="887"/>
            <ac:spMk id="2" creationId="{DAEC29C0-EB6D-BFC1-D0D7-AB4AAE78E5E5}"/>
          </ac:spMkLst>
        </pc:spChg>
        <pc:spChg chg="del">
          <ac:chgData name="YOLANDA ALIAGA MAZAS" userId="1d5ad5113364242e" providerId="LiveId" clId="{B00834A7-C719-45E8-A524-EE06DA64D55F}" dt="2023-11-04T18:19:49.803" v="21398" actId="21"/>
          <ac:spMkLst>
            <pc:docMk/>
            <pc:sldMk cId="911119173" sldId="887"/>
            <ac:spMk id="3" creationId="{7015F5C8-0A45-D606-6D1E-AE8FED52E7EA}"/>
          </ac:spMkLst>
        </pc:spChg>
        <pc:spChg chg="add mod">
          <ac:chgData name="YOLANDA ALIAGA MAZAS" userId="1d5ad5113364242e" providerId="LiveId" clId="{B00834A7-C719-45E8-A524-EE06DA64D55F}" dt="2023-11-04T18:24:30.915" v="21432" actId="1076"/>
          <ac:spMkLst>
            <pc:docMk/>
            <pc:sldMk cId="911119173" sldId="887"/>
            <ac:spMk id="15" creationId="{17D2F0B9-61FC-D7D4-08A5-A898473BE3E3}"/>
          </ac:spMkLst>
        </pc:spChg>
        <pc:graphicFrameChg chg="add del mod">
          <ac:chgData name="YOLANDA ALIAGA MAZAS" userId="1d5ad5113364242e" providerId="LiveId" clId="{B00834A7-C719-45E8-A524-EE06DA64D55F}" dt="2023-11-04T18:24:12.900" v="21426" actId="21"/>
          <ac:graphicFrameMkLst>
            <pc:docMk/>
            <pc:sldMk cId="911119173" sldId="887"/>
            <ac:graphicFrameMk id="4" creationId="{23739BED-E396-5A06-A4BC-4C28958209DC}"/>
          </ac:graphicFrameMkLst>
        </pc:graphicFrameChg>
        <pc:graphicFrameChg chg="add mod modGraphic">
          <ac:chgData name="YOLANDA ALIAGA MAZAS" userId="1d5ad5113364242e" providerId="LiveId" clId="{B00834A7-C719-45E8-A524-EE06DA64D55F}" dt="2023-11-04T18:22:41.531" v="21420"/>
          <ac:graphicFrameMkLst>
            <pc:docMk/>
            <pc:sldMk cId="911119173" sldId="887"/>
            <ac:graphicFrameMk id="10" creationId="{37B56194-2F92-41BE-96FB-73D0F7314743}"/>
          </ac:graphicFrameMkLst>
        </pc:graphicFrameChg>
        <pc:graphicFrameChg chg="add mod modGraphic">
          <ac:chgData name="YOLANDA ALIAGA MAZAS" userId="1d5ad5113364242e" providerId="LiveId" clId="{B00834A7-C719-45E8-A524-EE06DA64D55F}" dt="2023-11-04T18:23:36.895" v="21423"/>
          <ac:graphicFrameMkLst>
            <pc:docMk/>
            <pc:sldMk cId="911119173" sldId="887"/>
            <ac:graphicFrameMk id="11" creationId="{2DAAB0FC-6CA3-02DF-D083-8A4234318872}"/>
          </ac:graphicFrameMkLst>
        </pc:graphicFrameChg>
        <pc:graphicFrameChg chg="add mod modGraphic">
          <ac:chgData name="YOLANDA ALIAGA MAZAS" userId="1d5ad5113364242e" providerId="LiveId" clId="{B00834A7-C719-45E8-A524-EE06DA64D55F}" dt="2023-11-04T18:27:13.014" v="21457" actId="207"/>
          <ac:graphicFrameMkLst>
            <pc:docMk/>
            <pc:sldMk cId="911119173" sldId="887"/>
            <ac:graphicFrameMk id="12" creationId="{5788F47C-3DA5-ED1A-5ABE-9573C6CF2055}"/>
          </ac:graphicFrameMkLst>
        </pc:graphicFrameChg>
        <pc:graphicFrameChg chg="add mod modGraphic">
          <ac:chgData name="YOLANDA ALIAGA MAZAS" userId="1d5ad5113364242e" providerId="LiveId" clId="{B00834A7-C719-45E8-A524-EE06DA64D55F}" dt="2023-11-04T18:27:23.200" v="21458" actId="207"/>
          <ac:graphicFrameMkLst>
            <pc:docMk/>
            <pc:sldMk cId="911119173" sldId="887"/>
            <ac:graphicFrameMk id="13" creationId="{3AFADB76-AAF1-DDDF-572A-FF0702756DA2}"/>
          </ac:graphicFrameMkLst>
        </pc:graphicFrameChg>
        <pc:picChg chg="add del mod">
          <ac:chgData name="YOLANDA ALIAGA MAZAS" userId="1d5ad5113364242e" providerId="LiveId" clId="{B00834A7-C719-45E8-A524-EE06DA64D55F}" dt="2023-11-04T18:20:05.982" v="21403"/>
          <ac:picMkLst>
            <pc:docMk/>
            <pc:sldMk cId="911119173" sldId="887"/>
            <ac:picMk id="5" creationId="{0BF32DF5-634F-21F5-11B5-3468257C866F}"/>
          </ac:picMkLst>
        </pc:picChg>
        <pc:picChg chg="add del mod">
          <ac:chgData name="YOLANDA ALIAGA MAZAS" userId="1d5ad5113364242e" providerId="LiveId" clId="{B00834A7-C719-45E8-A524-EE06DA64D55F}" dt="2023-11-04T18:20:05.982" v="21403"/>
          <ac:picMkLst>
            <pc:docMk/>
            <pc:sldMk cId="911119173" sldId="887"/>
            <ac:picMk id="6" creationId="{0FFA2840-1C2D-1688-429B-07CCBD40BE07}"/>
          </ac:picMkLst>
        </pc:picChg>
        <pc:picChg chg="add del">
          <ac:chgData name="YOLANDA ALIAGA MAZAS" userId="1d5ad5113364242e" providerId="LiveId" clId="{B00834A7-C719-45E8-A524-EE06DA64D55F}" dt="2023-11-04T18:20:07.535" v="21405"/>
          <ac:picMkLst>
            <pc:docMk/>
            <pc:sldMk cId="911119173" sldId="887"/>
            <ac:picMk id="7" creationId="{CBDEFB6C-8967-6D58-EC54-0C6822D5AF02}"/>
          </ac:picMkLst>
        </pc:picChg>
        <pc:picChg chg="add mod">
          <ac:chgData name="YOLANDA ALIAGA MAZAS" userId="1d5ad5113364242e" providerId="LiveId" clId="{B00834A7-C719-45E8-A524-EE06DA64D55F}" dt="2023-11-04T18:20:09.664" v="21406"/>
          <ac:picMkLst>
            <pc:docMk/>
            <pc:sldMk cId="911119173" sldId="887"/>
            <ac:picMk id="8" creationId="{FDE22CB8-B929-8DB3-032E-73DB91915FDA}"/>
          </ac:picMkLst>
        </pc:picChg>
        <pc:picChg chg="add mod">
          <ac:chgData name="YOLANDA ALIAGA MAZAS" userId="1d5ad5113364242e" providerId="LiveId" clId="{B00834A7-C719-45E8-A524-EE06DA64D55F}" dt="2023-11-04T18:20:09.664" v="21406"/>
          <ac:picMkLst>
            <pc:docMk/>
            <pc:sldMk cId="911119173" sldId="887"/>
            <ac:picMk id="9" creationId="{58BB2459-1C20-2591-F7C4-99969290363A}"/>
          </ac:picMkLst>
        </pc:picChg>
      </pc:sldChg>
      <pc:sldChg chg="del">
        <pc:chgData name="YOLANDA ALIAGA MAZAS" userId="1d5ad5113364242e" providerId="LiveId" clId="{B00834A7-C719-45E8-A524-EE06DA64D55F}" dt="2023-11-04T18:47:06.531" v="21699" actId="2696"/>
        <pc:sldMkLst>
          <pc:docMk/>
          <pc:sldMk cId="2300623840" sldId="887"/>
        </pc:sldMkLst>
      </pc:sldChg>
      <pc:sldChg chg="del">
        <pc:chgData name="YOLANDA ALIAGA MAZAS" userId="1d5ad5113364242e" providerId="LiveId" clId="{B00834A7-C719-45E8-A524-EE06DA64D55F}" dt="2023-11-07T21:47:28.071" v="25424" actId="2696"/>
        <pc:sldMkLst>
          <pc:docMk/>
          <pc:sldMk cId="2673040309" sldId="887"/>
        </pc:sldMkLst>
      </pc:sldChg>
      <pc:sldChg chg="new del">
        <pc:chgData name="YOLANDA ALIAGA MAZAS" userId="1d5ad5113364242e" providerId="LiveId" clId="{B00834A7-C719-45E8-A524-EE06DA64D55F}" dt="2023-11-04T18:16:44.457" v="21312" actId="2696"/>
        <pc:sldMkLst>
          <pc:docMk/>
          <pc:sldMk cId="2937972453" sldId="887"/>
        </pc:sldMkLst>
      </pc:sldChg>
      <pc:sldChg chg="delSp modSp new del mod ord">
        <pc:chgData name="YOLANDA ALIAGA MAZAS" userId="1d5ad5113364242e" providerId="LiveId" clId="{B00834A7-C719-45E8-A524-EE06DA64D55F}" dt="2023-11-04T18:17:22.547" v="21389" actId="2696"/>
        <pc:sldMkLst>
          <pc:docMk/>
          <pc:sldMk cId="3177515001" sldId="887"/>
        </pc:sldMkLst>
        <pc:spChg chg="del">
          <ac:chgData name="YOLANDA ALIAGA MAZAS" userId="1d5ad5113364242e" providerId="LiveId" clId="{B00834A7-C719-45E8-A524-EE06DA64D55F}" dt="2023-11-04T18:16:51.041" v="21316" actId="21"/>
          <ac:spMkLst>
            <pc:docMk/>
            <pc:sldMk cId="3177515001" sldId="887"/>
            <ac:spMk id="2" creationId="{6BCF9DE4-3FE8-8DA5-5BBA-0C6F3183636E}"/>
          </ac:spMkLst>
        </pc:spChg>
        <pc:spChg chg="mod">
          <ac:chgData name="YOLANDA ALIAGA MAZAS" userId="1d5ad5113364242e" providerId="LiveId" clId="{B00834A7-C719-45E8-A524-EE06DA64D55F}" dt="2023-11-04T18:17:19.592" v="21388" actId="14100"/>
          <ac:spMkLst>
            <pc:docMk/>
            <pc:sldMk cId="3177515001" sldId="887"/>
            <ac:spMk id="3" creationId="{B7C83147-03C9-05FF-E84B-E6721205362C}"/>
          </ac:spMkLst>
        </pc:spChg>
      </pc:sldChg>
      <pc:sldChg chg="addSp delSp modSp new mod modAnim">
        <pc:chgData name="YOLANDA ALIAGA MAZAS" userId="1d5ad5113364242e" providerId="LiveId" clId="{B00834A7-C719-45E8-A524-EE06DA64D55F}" dt="2023-11-07T21:12:53.507" v="25297"/>
        <pc:sldMkLst>
          <pc:docMk/>
          <pc:sldMk cId="3510129791" sldId="888"/>
        </pc:sldMkLst>
        <pc:spChg chg="add del">
          <ac:chgData name="YOLANDA ALIAGA MAZAS" userId="1d5ad5113364242e" providerId="LiveId" clId="{B00834A7-C719-45E8-A524-EE06DA64D55F}" dt="2023-11-04T19:00:47.381" v="21724" actId="21"/>
          <ac:spMkLst>
            <pc:docMk/>
            <pc:sldMk cId="3510129791" sldId="888"/>
            <ac:spMk id="2" creationId="{11986B4D-D7CC-CC5B-C1D7-80C0162E1748}"/>
          </ac:spMkLst>
        </pc:spChg>
        <pc:spChg chg="mod">
          <ac:chgData name="YOLANDA ALIAGA MAZAS" userId="1d5ad5113364242e" providerId="LiveId" clId="{B00834A7-C719-45E8-A524-EE06DA64D55F}" dt="2023-11-07T21:11:18.198" v="25288" actId="27636"/>
          <ac:spMkLst>
            <pc:docMk/>
            <pc:sldMk cId="3510129791" sldId="888"/>
            <ac:spMk id="3" creationId="{3785F639-28FA-4703-BB2B-94E4501C559B}"/>
          </ac:spMkLst>
        </pc:spChg>
        <pc:spChg chg="add mod">
          <ac:chgData name="YOLANDA ALIAGA MAZAS" userId="1d5ad5113364242e" providerId="LiveId" clId="{B00834A7-C719-45E8-A524-EE06DA64D55F}" dt="2023-11-07T19:09:16.392" v="24883" actId="1076"/>
          <ac:spMkLst>
            <pc:docMk/>
            <pc:sldMk cId="3510129791" sldId="888"/>
            <ac:spMk id="4" creationId="{73E5358D-CB6C-BE76-CB08-7DDC0C84854F}"/>
          </ac:spMkLst>
        </pc:spChg>
        <pc:spChg chg="add del mod">
          <ac:chgData name="YOLANDA ALIAGA MAZAS" userId="1d5ad5113364242e" providerId="LiveId" clId="{B00834A7-C719-45E8-A524-EE06DA64D55F}" dt="2023-11-04T19:00:42.705" v="21722"/>
          <ac:spMkLst>
            <pc:docMk/>
            <pc:sldMk cId="3510129791" sldId="888"/>
            <ac:spMk id="4" creationId="{A83886E6-6309-1278-6C93-907AF091D47F}"/>
          </ac:spMkLst>
        </pc:spChg>
        <pc:spChg chg="add mod">
          <ac:chgData name="YOLANDA ALIAGA MAZAS" userId="1d5ad5113364242e" providerId="LiveId" clId="{B00834A7-C719-45E8-A524-EE06DA64D55F}" dt="2023-11-07T19:15:55.419" v="25181" actId="207"/>
          <ac:spMkLst>
            <pc:docMk/>
            <pc:sldMk cId="3510129791" sldId="888"/>
            <ac:spMk id="7" creationId="{852A6B07-409F-92B5-50BF-A2AEF006F8DC}"/>
          </ac:spMkLst>
        </pc:spChg>
        <pc:spChg chg="add del mod">
          <ac:chgData name="YOLANDA ALIAGA MAZAS" userId="1d5ad5113364242e" providerId="LiveId" clId="{B00834A7-C719-45E8-A524-EE06DA64D55F}" dt="2023-11-04T19:19:33.805" v="22343" actId="21"/>
          <ac:spMkLst>
            <pc:docMk/>
            <pc:sldMk cId="3510129791" sldId="888"/>
            <ac:spMk id="8" creationId="{0AEF21E8-AA7E-4545-0CF1-ECD02AA41B90}"/>
          </ac:spMkLst>
        </pc:spChg>
        <pc:picChg chg="add mod">
          <ac:chgData name="YOLANDA ALIAGA MAZAS" userId="1d5ad5113364242e" providerId="LiveId" clId="{B00834A7-C719-45E8-A524-EE06DA64D55F}" dt="2023-11-07T19:14:14.721" v="25045" actId="1076"/>
          <ac:picMkLst>
            <pc:docMk/>
            <pc:sldMk cId="3510129791" sldId="888"/>
            <ac:picMk id="2" creationId="{EEE90E1C-A299-9053-98A1-A1C94EFA4FAC}"/>
          </ac:picMkLst>
        </pc:picChg>
        <pc:picChg chg="add mod">
          <ac:chgData name="YOLANDA ALIAGA MAZAS" userId="1d5ad5113364242e" providerId="LiveId" clId="{B00834A7-C719-45E8-A524-EE06DA64D55F}" dt="2023-11-04T19:04:04.550" v="21962" actId="1076"/>
          <ac:picMkLst>
            <pc:docMk/>
            <pc:sldMk cId="3510129791" sldId="888"/>
            <ac:picMk id="5" creationId="{14CEE898-9C54-4D73-A53B-530E82F4F722}"/>
          </ac:picMkLst>
        </pc:picChg>
        <pc:picChg chg="add mod">
          <ac:chgData name="YOLANDA ALIAGA MAZAS" userId="1d5ad5113364242e" providerId="LiveId" clId="{B00834A7-C719-45E8-A524-EE06DA64D55F}" dt="2023-11-04T19:03:59.230" v="21960" actId="1076"/>
          <ac:picMkLst>
            <pc:docMk/>
            <pc:sldMk cId="3510129791" sldId="888"/>
            <ac:picMk id="6" creationId="{DD4493A5-E331-7220-F4BC-F32497313BF2}"/>
          </ac:picMkLst>
        </pc:picChg>
        <pc:picChg chg="add del mod">
          <ac:chgData name="YOLANDA ALIAGA MAZAS" userId="1d5ad5113364242e" providerId="LiveId" clId="{B00834A7-C719-45E8-A524-EE06DA64D55F}" dt="2023-11-04T19:19:29.614" v="22342" actId="21"/>
          <ac:picMkLst>
            <pc:docMk/>
            <pc:sldMk cId="3510129791" sldId="888"/>
            <ac:picMk id="7" creationId="{6F49F482-70FE-6C2A-BBE6-A9B614E35602}"/>
          </ac:picMkLst>
        </pc:picChg>
        <pc:picChg chg="add del mod">
          <ac:chgData name="YOLANDA ALIAGA MAZAS" userId="1d5ad5113364242e" providerId="LiveId" clId="{B00834A7-C719-45E8-A524-EE06DA64D55F}" dt="2023-11-04T19:19:36.475" v="22344" actId="21"/>
          <ac:picMkLst>
            <pc:docMk/>
            <pc:sldMk cId="3510129791" sldId="888"/>
            <ac:picMk id="9" creationId="{AC448DC3-26CE-4A8C-8946-C8EDFD42ADE3}"/>
          </ac:picMkLst>
        </pc:picChg>
        <pc:picChg chg="add mod">
          <ac:chgData name="YOLANDA ALIAGA MAZAS" userId="1d5ad5113364242e" providerId="LiveId" clId="{B00834A7-C719-45E8-A524-EE06DA64D55F}" dt="2023-11-07T19:55:40.592" v="25252" actId="1076"/>
          <ac:picMkLst>
            <pc:docMk/>
            <pc:sldMk cId="3510129791" sldId="888"/>
            <ac:picMk id="10" creationId="{87BE8F95-4F19-2978-EF5F-5CFDE2C28C6B}"/>
          </ac:picMkLst>
        </pc:picChg>
      </pc:sldChg>
      <pc:sldChg chg="addSp delSp modSp new del mod modAnim">
        <pc:chgData name="YOLANDA ALIAGA MAZAS" userId="1d5ad5113364242e" providerId="LiveId" clId="{B00834A7-C719-45E8-A524-EE06DA64D55F}" dt="2023-11-04T18:27:55.347" v="21460" actId="2696"/>
        <pc:sldMkLst>
          <pc:docMk/>
          <pc:sldMk cId="3669380621" sldId="888"/>
        </pc:sldMkLst>
        <pc:spChg chg="del">
          <ac:chgData name="YOLANDA ALIAGA MAZAS" userId="1d5ad5113364242e" providerId="LiveId" clId="{B00834A7-C719-45E8-A524-EE06DA64D55F}" dt="2023-11-04T18:24:17.209" v="21428" actId="21"/>
          <ac:spMkLst>
            <pc:docMk/>
            <pc:sldMk cId="3669380621" sldId="888"/>
            <ac:spMk id="2" creationId="{B8B68DC6-99CB-41C8-8AD5-5EE93CCDDCC3}"/>
          </ac:spMkLst>
        </pc:spChg>
        <pc:spChg chg="del">
          <ac:chgData name="YOLANDA ALIAGA MAZAS" userId="1d5ad5113364242e" providerId="LiveId" clId="{B00834A7-C719-45E8-A524-EE06DA64D55F}" dt="2023-11-04T18:24:19.004" v="21429" actId="21"/>
          <ac:spMkLst>
            <pc:docMk/>
            <pc:sldMk cId="3669380621" sldId="888"/>
            <ac:spMk id="3" creationId="{09DD31C3-A90F-966F-B53E-1833F1AD5528}"/>
          </ac:spMkLst>
        </pc:spChg>
        <pc:graphicFrameChg chg="add mod">
          <ac:chgData name="YOLANDA ALIAGA MAZAS" userId="1d5ad5113364242e" providerId="LiveId" clId="{B00834A7-C719-45E8-A524-EE06DA64D55F}" dt="2023-11-04T18:24:25.857" v="21431" actId="1076"/>
          <ac:graphicFrameMkLst>
            <pc:docMk/>
            <pc:sldMk cId="3669380621" sldId="888"/>
            <ac:graphicFrameMk id="4" creationId="{601AE809-3212-F454-8537-FC8F2632207A}"/>
          </ac:graphicFrameMkLst>
        </pc:graphicFrameChg>
      </pc:sldChg>
      <pc:sldChg chg="new del">
        <pc:chgData name="YOLANDA ALIAGA MAZAS" userId="1d5ad5113364242e" providerId="LiveId" clId="{B00834A7-C719-45E8-A524-EE06DA64D55F}" dt="2023-11-04T18:28:02.639" v="21461" actId="2696"/>
        <pc:sldMkLst>
          <pc:docMk/>
          <pc:sldMk cId="1660323347" sldId="889"/>
        </pc:sldMkLst>
      </pc:sldChg>
      <pc:sldChg chg="addSp delSp modSp new mod modAnim">
        <pc:chgData name="YOLANDA ALIAGA MAZAS" userId="1d5ad5113364242e" providerId="LiveId" clId="{B00834A7-C719-45E8-A524-EE06DA64D55F}" dt="2023-11-07T21:01:41.285" v="25279" actId="14100"/>
        <pc:sldMkLst>
          <pc:docMk/>
          <pc:sldMk cId="3944164553" sldId="889"/>
        </pc:sldMkLst>
        <pc:spChg chg="del">
          <ac:chgData name="YOLANDA ALIAGA MAZAS" userId="1d5ad5113364242e" providerId="LiveId" clId="{B00834A7-C719-45E8-A524-EE06DA64D55F}" dt="2023-11-04T19:06:04.664" v="21975" actId="21"/>
          <ac:spMkLst>
            <pc:docMk/>
            <pc:sldMk cId="3944164553" sldId="889"/>
            <ac:spMk id="2" creationId="{07CA005F-B9D8-818C-C840-EEB3F3CA555F}"/>
          </ac:spMkLst>
        </pc:spChg>
        <pc:spChg chg="add mod">
          <ac:chgData name="YOLANDA ALIAGA MAZAS" userId="1d5ad5113364242e" providerId="LiveId" clId="{B00834A7-C719-45E8-A524-EE06DA64D55F}" dt="2023-11-07T21:00:55.724" v="25272" actId="208"/>
          <ac:spMkLst>
            <pc:docMk/>
            <pc:sldMk cId="3944164553" sldId="889"/>
            <ac:spMk id="2" creationId="{E010FCBD-6BCD-39CF-5753-0912D2553FDB}"/>
          </ac:spMkLst>
        </pc:spChg>
        <pc:spChg chg="add mod">
          <ac:chgData name="YOLANDA ALIAGA MAZAS" userId="1d5ad5113364242e" providerId="LiveId" clId="{B00834A7-C719-45E8-A524-EE06DA64D55F}" dt="2023-11-07T21:01:11.785" v="25275" actId="208"/>
          <ac:spMkLst>
            <pc:docMk/>
            <pc:sldMk cId="3944164553" sldId="889"/>
            <ac:spMk id="3" creationId="{0E0A516C-21B0-C40F-0CBF-CBD89591C600}"/>
          </ac:spMkLst>
        </pc:spChg>
        <pc:spChg chg="del">
          <ac:chgData name="YOLANDA ALIAGA MAZAS" userId="1d5ad5113364242e" providerId="LiveId" clId="{B00834A7-C719-45E8-A524-EE06DA64D55F}" dt="2023-11-04T19:06:01.243" v="21974" actId="21"/>
          <ac:spMkLst>
            <pc:docMk/>
            <pc:sldMk cId="3944164553" sldId="889"/>
            <ac:spMk id="3" creationId="{6574B74B-99CF-5292-6A51-EE83ABA4B0DE}"/>
          </ac:spMkLst>
        </pc:spChg>
        <pc:spChg chg="add mod">
          <ac:chgData name="YOLANDA ALIAGA MAZAS" userId="1d5ad5113364242e" providerId="LiveId" clId="{B00834A7-C719-45E8-A524-EE06DA64D55F}" dt="2023-11-04T19:07:07.099" v="21990" actId="1582"/>
          <ac:spMkLst>
            <pc:docMk/>
            <pc:sldMk cId="3944164553" sldId="889"/>
            <ac:spMk id="6" creationId="{2A996D52-5EED-1EEC-A141-DC40DA387762}"/>
          </ac:spMkLst>
        </pc:spChg>
        <pc:spChg chg="add mod">
          <ac:chgData name="YOLANDA ALIAGA MAZAS" userId="1d5ad5113364242e" providerId="LiveId" clId="{B00834A7-C719-45E8-A524-EE06DA64D55F}" dt="2023-11-04T19:07:54.419" v="21998" actId="1582"/>
          <ac:spMkLst>
            <pc:docMk/>
            <pc:sldMk cId="3944164553" sldId="889"/>
            <ac:spMk id="7" creationId="{6A51BD04-5377-E786-12CA-672D81D799C5}"/>
          </ac:spMkLst>
        </pc:spChg>
        <pc:spChg chg="add mod">
          <ac:chgData name="YOLANDA ALIAGA MAZAS" userId="1d5ad5113364242e" providerId="LiveId" clId="{B00834A7-C719-45E8-A524-EE06DA64D55F}" dt="2023-11-04T19:08:20.001" v="22001" actId="1076"/>
          <ac:spMkLst>
            <pc:docMk/>
            <pc:sldMk cId="3944164553" sldId="889"/>
            <ac:spMk id="8" creationId="{77DCD82F-CC28-9564-3EB5-6666CC9465FD}"/>
          </ac:spMkLst>
        </pc:spChg>
        <pc:spChg chg="add mod">
          <ac:chgData name="YOLANDA ALIAGA MAZAS" userId="1d5ad5113364242e" providerId="LiveId" clId="{B00834A7-C719-45E8-A524-EE06DA64D55F}" dt="2023-11-04T19:08:36.215" v="22005" actId="1076"/>
          <ac:spMkLst>
            <pc:docMk/>
            <pc:sldMk cId="3944164553" sldId="889"/>
            <ac:spMk id="9" creationId="{F3B57B97-221E-D2C7-3DFB-C9B9B10E267E}"/>
          </ac:spMkLst>
        </pc:spChg>
        <pc:spChg chg="add del mod">
          <ac:chgData name="YOLANDA ALIAGA MAZAS" userId="1d5ad5113364242e" providerId="LiveId" clId="{B00834A7-C719-45E8-A524-EE06DA64D55F}" dt="2023-11-04T19:08:39.711" v="22007"/>
          <ac:spMkLst>
            <pc:docMk/>
            <pc:sldMk cId="3944164553" sldId="889"/>
            <ac:spMk id="10" creationId="{AA8068E4-840B-D496-C151-321A6181F13C}"/>
          </ac:spMkLst>
        </pc:spChg>
        <pc:spChg chg="add mod">
          <ac:chgData name="YOLANDA ALIAGA MAZAS" userId="1d5ad5113364242e" providerId="LiveId" clId="{B00834A7-C719-45E8-A524-EE06DA64D55F}" dt="2023-11-04T19:08:55.880" v="22011" actId="207"/>
          <ac:spMkLst>
            <pc:docMk/>
            <pc:sldMk cId="3944164553" sldId="889"/>
            <ac:spMk id="11" creationId="{A45F2184-8AA1-2C58-48B6-FFF4C0671533}"/>
          </ac:spMkLst>
        </pc:spChg>
        <pc:spChg chg="add mod ord">
          <ac:chgData name="YOLANDA ALIAGA MAZAS" userId="1d5ad5113364242e" providerId="LiveId" clId="{B00834A7-C719-45E8-A524-EE06DA64D55F}" dt="2023-11-07T21:01:41.285" v="25279" actId="14100"/>
          <ac:spMkLst>
            <pc:docMk/>
            <pc:sldMk cId="3944164553" sldId="889"/>
            <ac:spMk id="12" creationId="{454216FD-3C87-24DC-C059-F7F1CD97372B}"/>
          </ac:spMkLst>
        </pc:spChg>
        <pc:spChg chg="add mod">
          <ac:chgData name="YOLANDA ALIAGA MAZAS" userId="1d5ad5113364242e" providerId="LiveId" clId="{B00834A7-C719-45E8-A524-EE06DA64D55F}" dt="2023-11-07T19:10:31.913" v="24989" actId="113"/>
          <ac:spMkLst>
            <pc:docMk/>
            <pc:sldMk cId="3944164553" sldId="889"/>
            <ac:spMk id="13" creationId="{2F7858C5-1A3F-EDE6-71AE-F132907C6554}"/>
          </ac:spMkLst>
        </pc:spChg>
        <pc:picChg chg="add mod modCrop">
          <ac:chgData name="YOLANDA ALIAGA MAZAS" userId="1d5ad5113364242e" providerId="LiveId" clId="{B00834A7-C719-45E8-A524-EE06DA64D55F}" dt="2023-11-04T19:06:38.295" v="21986" actId="1076"/>
          <ac:picMkLst>
            <pc:docMk/>
            <pc:sldMk cId="3944164553" sldId="889"/>
            <ac:picMk id="5" creationId="{C474F032-5B3F-FC43-289C-14E827179AB7}"/>
          </ac:picMkLst>
        </pc:picChg>
      </pc:sldChg>
      <pc:sldChg chg="addSp modSp add mod setBg modAnim replTag">
        <pc:chgData name="YOLANDA ALIAGA MAZAS" userId="1d5ad5113364242e" providerId="LiveId" clId="{B00834A7-C719-45E8-A524-EE06DA64D55F}" dt="2023-11-05T16:59:55.699" v="24285"/>
        <pc:sldMkLst>
          <pc:docMk/>
          <pc:sldMk cId="2018611778" sldId="890"/>
        </pc:sldMkLst>
        <pc:spChg chg="add mod replST">
          <ac:chgData name="YOLANDA ALIAGA MAZAS" userId="1d5ad5113364242e" providerId="LiveId" clId="{B00834A7-C719-45E8-A524-EE06DA64D55F}" dt="2023-11-05T16:59:55.699" v="24285"/>
          <ac:spMkLst>
            <pc:docMk/>
            <pc:sldMk cId="2018611778" sldId="890"/>
            <ac:spMk id="6" creationId="{95DDECC2-A45D-F34D-81E1-8E74A3D0FBD7}"/>
          </ac:spMkLst>
        </pc:spChg>
        <pc:spChg chg="add mod replST">
          <ac:chgData name="YOLANDA ALIAGA MAZAS" userId="1d5ad5113364242e" providerId="LiveId" clId="{B00834A7-C719-45E8-A524-EE06DA64D55F}" dt="2023-11-04T19:47:31.122" v="22465"/>
          <ac:spMkLst>
            <pc:docMk/>
            <pc:sldMk cId="2018611778" sldId="890"/>
            <ac:spMk id="7" creationId="{881255A9-B5DB-967D-D605-2D9B6170DBF4}"/>
          </ac:spMkLst>
        </pc:spChg>
        <pc:picChg chg="add mod replST">
          <ac:chgData name="YOLANDA ALIAGA MAZAS" userId="1d5ad5113364242e" providerId="LiveId" clId="{B00834A7-C719-45E8-A524-EE06DA64D55F}" dt="2023-11-04T19:47:31.026" v="22442"/>
          <ac:picMkLst>
            <pc:docMk/>
            <pc:sldMk cId="2018611778" sldId="890"/>
            <ac:picMk id="3" creationId="{96E5D063-2267-5A02-C33D-6EF488FE5984}"/>
          </ac:picMkLst>
        </pc:picChg>
        <pc:picChg chg="add mod replST">
          <ac:chgData name="YOLANDA ALIAGA MAZAS" userId="1d5ad5113364242e" providerId="LiveId" clId="{B00834A7-C719-45E8-A524-EE06DA64D55F}" dt="2023-11-04T19:47:31.088" v="22446"/>
          <ac:picMkLst>
            <pc:docMk/>
            <pc:sldMk cId="2018611778" sldId="890"/>
            <ac:picMk id="5" creationId="{B92C51B8-E9AC-071B-506A-9BAC5A3FA4A8}"/>
          </ac:picMkLst>
        </pc:picChg>
      </pc:sldChg>
      <pc:sldChg chg="new del ord">
        <pc:chgData name="YOLANDA ALIAGA MAZAS" userId="1d5ad5113364242e" providerId="LiveId" clId="{B00834A7-C719-45E8-A524-EE06DA64D55F}" dt="2023-11-04T18:25:59.039" v="21442" actId="2696"/>
        <pc:sldMkLst>
          <pc:docMk/>
          <pc:sldMk cId="3335955843" sldId="890"/>
        </pc:sldMkLst>
      </pc:sldChg>
      <pc:sldChg chg="addSp modSp add mod setBg modAnim replTag">
        <pc:chgData name="YOLANDA ALIAGA MAZAS" userId="1d5ad5113364242e" providerId="LiveId" clId="{B00834A7-C719-45E8-A524-EE06DA64D55F}" dt="2023-11-04T20:20:53.111" v="23151"/>
        <pc:sldMkLst>
          <pc:docMk/>
          <pc:sldMk cId="2959986337" sldId="891"/>
        </pc:sldMkLst>
        <pc:spChg chg="add mod replST">
          <ac:chgData name="YOLANDA ALIAGA MAZAS" userId="1d5ad5113364242e" providerId="LiveId" clId="{B00834A7-C719-45E8-A524-EE06DA64D55F}" dt="2023-11-04T20:09:33.330" v="23046"/>
          <ac:spMkLst>
            <pc:docMk/>
            <pc:sldMk cId="2959986337" sldId="891"/>
            <ac:spMk id="6" creationId="{092AC8A1-9FF8-F05E-FB24-7482A9B532F9}"/>
          </ac:spMkLst>
        </pc:spChg>
        <pc:spChg chg="add mod replST">
          <ac:chgData name="YOLANDA ALIAGA MAZAS" userId="1d5ad5113364242e" providerId="LiveId" clId="{B00834A7-C719-45E8-A524-EE06DA64D55F}" dt="2023-11-04T20:09:33.334" v="23056"/>
          <ac:spMkLst>
            <pc:docMk/>
            <pc:sldMk cId="2959986337" sldId="891"/>
            <ac:spMk id="7" creationId="{C2D7CC38-A4AC-BD89-1C36-7E8E8E81D475}"/>
          </ac:spMkLst>
        </pc:spChg>
        <pc:picChg chg="add mod replST">
          <ac:chgData name="YOLANDA ALIAGA MAZAS" userId="1d5ad5113364242e" providerId="LiveId" clId="{B00834A7-C719-45E8-A524-EE06DA64D55F}" dt="2023-11-04T20:09:33.276" v="23033"/>
          <ac:picMkLst>
            <pc:docMk/>
            <pc:sldMk cId="2959986337" sldId="891"/>
            <ac:picMk id="3" creationId="{F9FD179C-AA4A-FFB1-3B88-70135D3E8C57}"/>
          </ac:picMkLst>
        </pc:picChg>
        <pc:picChg chg="add mod replST">
          <ac:chgData name="YOLANDA ALIAGA MAZAS" userId="1d5ad5113364242e" providerId="LiveId" clId="{B00834A7-C719-45E8-A524-EE06DA64D55F}" dt="2023-11-04T20:09:33.327" v="23037"/>
          <ac:picMkLst>
            <pc:docMk/>
            <pc:sldMk cId="2959986337" sldId="891"/>
            <ac:picMk id="5" creationId="{CB85F333-AD8F-4892-F7D1-D6040EC8A768}"/>
          </ac:picMkLst>
        </pc:picChg>
      </pc:sldChg>
      <pc:sldChg chg="addSp modSp add mod setBg modAnim replTag">
        <pc:chgData name="YOLANDA ALIAGA MAZAS" userId="1d5ad5113364242e" providerId="LiveId" clId="{B00834A7-C719-45E8-A524-EE06DA64D55F}" dt="2023-11-08T20:19:50.132" v="26598"/>
        <pc:sldMkLst>
          <pc:docMk/>
          <pc:sldMk cId="2779941577" sldId="892"/>
        </pc:sldMkLst>
        <pc:spChg chg="add mod replST">
          <ac:chgData name="YOLANDA ALIAGA MAZAS" userId="1d5ad5113364242e" providerId="LiveId" clId="{B00834A7-C719-45E8-A524-EE06DA64D55F}" dt="2023-11-04T20:20:53.020" v="23118"/>
          <ac:spMkLst>
            <pc:docMk/>
            <pc:sldMk cId="2779941577" sldId="892"/>
            <ac:spMk id="6" creationId="{F32F670E-7E4E-C24E-0AC5-F3A9290D3A56}"/>
          </ac:spMkLst>
        </pc:spChg>
        <pc:spChg chg="add mod replST">
          <ac:chgData name="YOLANDA ALIAGA MAZAS" userId="1d5ad5113364242e" providerId="LiveId" clId="{B00834A7-C719-45E8-A524-EE06DA64D55F}" dt="2023-11-04T20:20:53.024" v="23128"/>
          <ac:spMkLst>
            <pc:docMk/>
            <pc:sldMk cId="2779941577" sldId="892"/>
            <ac:spMk id="7" creationId="{5A3806AD-D0AD-C395-89C4-BA3918D8F570}"/>
          </ac:spMkLst>
        </pc:spChg>
        <pc:picChg chg="add mod replST">
          <ac:chgData name="YOLANDA ALIAGA MAZAS" userId="1d5ad5113364242e" providerId="LiveId" clId="{B00834A7-C719-45E8-A524-EE06DA64D55F}" dt="2023-11-04T20:20:52.966" v="23105"/>
          <ac:picMkLst>
            <pc:docMk/>
            <pc:sldMk cId="2779941577" sldId="892"/>
            <ac:picMk id="3" creationId="{324F3FC3-5D94-2028-8722-F202A1834073}"/>
          </ac:picMkLst>
        </pc:picChg>
        <pc:picChg chg="add mod replST">
          <ac:chgData name="YOLANDA ALIAGA MAZAS" userId="1d5ad5113364242e" providerId="LiveId" clId="{B00834A7-C719-45E8-A524-EE06DA64D55F}" dt="2023-11-04T20:20:53.016" v="23109"/>
          <ac:picMkLst>
            <pc:docMk/>
            <pc:sldMk cId="2779941577" sldId="892"/>
            <ac:picMk id="5" creationId="{800BCB29-96B0-A563-06D0-242F1384579A}"/>
          </ac:picMkLst>
        </pc:picChg>
      </pc:sldChg>
      <pc:sldChg chg="addSp delSp modSp new del mod modAnim">
        <pc:chgData name="YOLANDA ALIAGA MAZAS" userId="1d5ad5113364242e" providerId="LiveId" clId="{B00834A7-C719-45E8-A524-EE06DA64D55F}" dt="2023-11-05T08:18:25.862" v="23495" actId="2696"/>
        <pc:sldMkLst>
          <pc:docMk/>
          <pc:sldMk cId="3964749968" sldId="893"/>
        </pc:sldMkLst>
        <pc:spChg chg="del">
          <ac:chgData name="YOLANDA ALIAGA MAZAS" userId="1d5ad5113364242e" providerId="LiveId" clId="{B00834A7-C719-45E8-A524-EE06DA64D55F}" dt="2023-11-05T08:01:36.433" v="23191" actId="21"/>
          <ac:spMkLst>
            <pc:docMk/>
            <pc:sldMk cId="3964749968" sldId="893"/>
            <ac:spMk id="2" creationId="{A32FC1B6-607E-CCDB-6073-636E699D97C4}"/>
          </ac:spMkLst>
        </pc:spChg>
        <pc:spChg chg="del">
          <ac:chgData name="YOLANDA ALIAGA MAZAS" userId="1d5ad5113364242e" providerId="LiveId" clId="{B00834A7-C719-45E8-A524-EE06DA64D55F}" dt="2023-11-05T08:01:38.432" v="23192" actId="21"/>
          <ac:spMkLst>
            <pc:docMk/>
            <pc:sldMk cId="3964749968" sldId="893"/>
            <ac:spMk id="3" creationId="{8ACE894F-3448-D55F-2D77-75C276EDB2D1}"/>
          </ac:spMkLst>
        </pc:spChg>
        <pc:spChg chg="add mod">
          <ac:chgData name="YOLANDA ALIAGA MAZAS" userId="1d5ad5113364242e" providerId="LiveId" clId="{B00834A7-C719-45E8-A524-EE06DA64D55F}" dt="2023-11-05T08:08:47.701" v="23327" actId="1076"/>
          <ac:spMkLst>
            <pc:docMk/>
            <pc:sldMk cId="3964749968" sldId="893"/>
            <ac:spMk id="6" creationId="{17F1F729-CBAA-3959-33E1-A5D1EA04773B}"/>
          </ac:spMkLst>
        </pc:spChg>
        <pc:spChg chg="add mod">
          <ac:chgData name="YOLANDA ALIAGA MAZAS" userId="1d5ad5113364242e" providerId="LiveId" clId="{B00834A7-C719-45E8-A524-EE06DA64D55F}" dt="2023-11-05T08:08:51.322" v="23328" actId="1076"/>
          <ac:spMkLst>
            <pc:docMk/>
            <pc:sldMk cId="3964749968" sldId="893"/>
            <ac:spMk id="7" creationId="{37CF4A28-0A08-0CBB-57C4-A55887785468}"/>
          </ac:spMkLst>
        </pc:spChg>
        <pc:spChg chg="add del mod">
          <ac:chgData name="YOLANDA ALIAGA MAZAS" userId="1d5ad5113364242e" providerId="LiveId" clId="{B00834A7-C719-45E8-A524-EE06DA64D55F}" dt="2023-11-05T08:15:34.337" v="23456" actId="21"/>
          <ac:spMkLst>
            <pc:docMk/>
            <pc:sldMk cId="3964749968" sldId="893"/>
            <ac:spMk id="22" creationId="{E80A8967-2765-3397-BF54-F158DB07406B}"/>
          </ac:spMkLst>
        </pc:spChg>
        <pc:spChg chg="add mod">
          <ac:chgData name="YOLANDA ALIAGA MAZAS" userId="1d5ad5113364242e" providerId="LiveId" clId="{B00834A7-C719-45E8-A524-EE06DA64D55F}" dt="2023-11-05T08:10:11.932" v="23354" actId="1076"/>
          <ac:spMkLst>
            <pc:docMk/>
            <pc:sldMk cId="3964749968" sldId="893"/>
            <ac:spMk id="23" creationId="{75D14D09-17E9-0211-B957-8DDD914D6D95}"/>
          </ac:spMkLst>
        </pc:spChg>
        <pc:picChg chg="add mod">
          <ac:chgData name="YOLANDA ALIAGA MAZAS" userId="1d5ad5113364242e" providerId="LiveId" clId="{B00834A7-C719-45E8-A524-EE06DA64D55F}" dt="2023-11-05T08:04:57.822" v="23257" actId="1076"/>
          <ac:picMkLst>
            <pc:docMk/>
            <pc:sldMk cId="3964749968" sldId="893"/>
            <ac:picMk id="4" creationId="{A8396C68-917C-7263-004A-C13CC670358A}"/>
          </ac:picMkLst>
        </pc:picChg>
        <pc:picChg chg="add mod">
          <ac:chgData name="YOLANDA ALIAGA MAZAS" userId="1d5ad5113364242e" providerId="LiveId" clId="{B00834A7-C719-45E8-A524-EE06DA64D55F}" dt="2023-11-05T08:08:53.376" v="23329" actId="1076"/>
          <ac:picMkLst>
            <pc:docMk/>
            <pc:sldMk cId="3964749968" sldId="893"/>
            <ac:picMk id="5" creationId="{29583159-17FA-378A-A9E5-13534A76B971}"/>
          </ac:picMkLst>
        </pc:picChg>
        <pc:picChg chg="add mod">
          <ac:chgData name="YOLANDA ALIAGA MAZAS" userId="1d5ad5113364242e" providerId="LiveId" clId="{B00834A7-C719-45E8-A524-EE06DA64D55F}" dt="2023-11-05T08:10:27.036" v="23358" actId="14100"/>
          <ac:picMkLst>
            <pc:docMk/>
            <pc:sldMk cId="3964749968" sldId="893"/>
            <ac:picMk id="12" creationId="{11BB5135-6B1C-4201-BA2C-8DEC31816779}"/>
          </ac:picMkLst>
        </pc:picChg>
        <pc:picChg chg="add del mod">
          <ac:chgData name="YOLANDA ALIAGA MAZAS" userId="1d5ad5113364242e" providerId="LiveId" clId="{B00834A7-C719-45E8-A524-EE06DA64D55F}" dt="2023-11-05T08:11:38.436" v="23376" actId="21"/>
          <ac:picMkLst>
            <pc:docMk/>
            <pc:sldMk cId="3964749968" sldId="893"/>
            <ac:picMk id="13" creationId="{0F894331-1677-45BE-090D-BBB406AEE4B2}"/>
          </ac:picMkLst>
        </pc:picChg>
        <pc:picChg chg="add mod">
          <ac:chgData name="YOLANDA ALIAGA MAZAS" userId="1d5ad5113364242e" providerId="LiveId" clId="{B00834A7-C719-45E8-A524-EE06DA64D55F}" dt="2023-11-05T08:10:15.149" v="23355" actId="1076"/>
          <ac:picMkLst>
            <pc:docMk/>
            <pc:sldMk cId="3964749968" sldId="893"/>
            <ac:picMk id="14" creationId="{CEAB5138-EA2B-C5DB-E1C7-2EDC39E2AD8F}"/>
          </ac:picMkLst>
        </pc:picChg>
        <pc:picChg chg="add mod">
          <ac:chgData name="YOLANDA ALIAGA MAZAS" userId="1d5ad5113364242e" providerId="LiveId" clId="{B00834A7-C719-45E8-A524-EE06DA64D55F}" dt="2023-11-05T08:08:55.916" v="23330" actId="1076"/>
          <ac:picMkLst>
            <pc:docMk/>
            <pc:sldMk cId="3964749968" sldId="893"/>
            <ac:picMk id="15" creationId="{0963A596-C3B7-4F0B-BF29-046C58146AEF}"/>
          </ac:picMkLst>
        </pc:picChg>
        <pc:picChg chg="add del mod">
          <ac:chgData name="YOLANDA ALIAGA MAZAS" userId="1d5ad5113364242e" providerId="LiveId" clId="{B00834A7-C719-45E8-A524-EE06DA64D55F}" dt="2023-11-05T08:05:29.463" v="23266"/>
          <ac:picMkLst>
            <pc:docMk/>
            <pc:sldMk cId="3964749968" sldId="893"/>
            <ac:picMk id="16" creationId="{1BC25401-01C9-47E6-22CA-24E7F0DB02FC}"/>
          </ac:picMkLst>
        </pc:picChg>
        <pc:picChg chg="add del">
          <ac:chgData name="YOLANDA ALIAGA MAZAS" userId="1d5ad5113364242e" providerId="LiveId" clId="{B00834A7-C719-45E8-A524-EE06DA64D55F}" dt="2023-11-05T08:05:31.814" v="23268"/>
          <ac:picMkLst>
            <pc:docMk/>
            <pc:sldMk cId="3964749968" sldId="893"/>
            <ac:picMk id="17" creationId="{D5D6C6AB-92FB-5A7E-55A1-1FF8D3D9080C}"/>
          </ac:picMkLst>
        </pc:picChg>
        <pc:picChg chg="add mod">
          <ac:chgData name="YOLANDA ALIAGA MAZAS" userId="1d5ad5113364242e" providerId="LiveId" clId="{B00834A7-C719-45E8-A524-EE06DA64D55F}" dt="2023-11-05T08:14:40.050" v="23447" actId="1076"/>
          <ac:picMkLst>
            <pc:docMk/>
            <pc:sldMk cId="3964749968" sldId="893"/>
            <ac:picMk id="18" creationId="{1922D66A-2EB6-4CF6-1655-07D9BC23A444}"/>
          </ac:picMkLst>
        </pc:picChg>
        <pc:picChg chg="add del mod">
          <ac:chgData name="YOLANDA ALIAGA MAZAS" userId="1d5ad5113364242e" providerId="LiveId" clId="{B00834A7-C719-45E8-A524-EE06DA64D55F}" dt="2023-11-05T08:06:35.157" v="23282"/>
          <ac:picMkLst>
            <pc:docMk/>
            <pc:sldMk cId="3964749968" sldId="893"/>
            <ac:picMk id="19" creationId="{393FB9F3-5D46-E3AB-0BED-C21417320F0C}"/>
          </ac:picMkLst>
        </pc:picChg>
        <pc:picChg chg="add del">
          <ac:chgData name="YOLANDA ALIAGA MAZAS" userId="1d5ad5113364242e" providerId="LiveId" clId="{B00834A7-C719-45E8-A524-EE06DA64D55F}" dt="2023-11-05T08:06:37.709" v="23284"/>
          <ac:picMkLst>
            <pc:docMk/>
            <pc:sldMk cId="3964749968" sldId="893"/>
            <ac:picMk id="20" creationId="{A597233A-C861-FB21-7D9B-57766DF6B644}"/>
          </ac:picMkLst>
        </pc:picChg>
        <pc:picChg chg="add mod">
          <ac:chgData name="YOLANDA ALIAGA MAZAS" userId="1d5ad5113364242e" providerId="LiveId" clId="{B00834A7-C719-45E8-A524-EE06DA64D55F}" dt="2023-11-05T08:10:32.998" v="23359" actId="1076"/>
          <ac:picMkLst>
            <pc:docMk/>
            <pc:sldMk cId="3964749968" sldId="893"/>
            <ac:picMk id="21" creationId="{44231EE6-BCEF-C54B-81A1-6E5A82B2E3EE}"/>
          </ac:picMkLst>
        </pc:picChg>
        <pc:cxnChg chg="add mod">
          <ac:chgData name="YOLANDA ALIAGA MAZAS" userId="1d5ad5113364242e" providerId="LiveId" clId="{B00834A7-C719-45E8-A524-EE06DA64D55F}" dt="2023-11-05T08:08:45.738" v="23326" actId="1076"/>
          <ac:cxnSpMkLst>
            <pc:docMk/>
            <pc:sldMk cId="3964749968" sldId="893"/>
            <ac:cxnSpMk id="8" creationId="{E8C5B755-C33A-B843-9227-C59538C461FE}"/>
          </ac:cxnSpMkLst>
        </pc:cxnChg>
        <pc:cxnChg chg="add mod">
          <ac:chgData name="YOLANDA ALIAGA MAZAS" userId="1d5ad5113364242e" providerId="LiveId" clId="{B00834A7-C719-45E8-A524-EE06DA64D55F}" dt="2023-11-05T08:10:35.284" v="23360" actId="1076"/>
          <ac:cxnSpMkLst>
            <pc:docMk/>
            <pc:sldMk cId="3964749968" sldId="893"/>
            <ac:cxnSpMk id="24" creationId="{8D2FEEAF-BEE7-19DB-C6A6-898422892700}"/>
          </ac:cxnSpMkLst>
        </pc:cxnChg>
      </pc:sldChg>
      <pc:sldChg chg="addSp delSp modSp new mod modAnim">
        <pc:chgData name="YOLANDA ALIAGA MAZAS" userId="1d5ad5113364242e" providerId="LiveId" clId="{B00834A7-C719-45E8-A524-EE06DA64D55F}" dt="2023-11-05T08:17:12.267" v="23494"/>
        <pc:sldMkLst>
          <pc:docMk/>
          <pc:sldMk cId="803743331" sldId="894"/>
        </pc:sldMkLst>
        <pc:spChg chg="del">
          <ac:chgData name="YOLANDA ALIAGA MAZAS" userId="1d5ad5113364242e" providerId="LiveId" clId="{B00834A7-C719-45E8-A524-EE06DA64D55F}" dt="2023-11-05T08:11:15.651" v="23366" actId="21"/>
          <ac:spMkLst>
            <pc:docMk/>
            <pc:sldMk cId="803743331" sldId="894"/>
            <ac:spMk id="2" creationId="{AEFC0127-847E-3FF5-2094-30C3467019F6}"/>
          </ac:spMkLst>
        </pc:spChg>
        <pc:spChg chg="del">
          <ac:chgData name="YOLANDA ALIAGA MAZAS" userId="1d5ad5113364242e" providerId="LiveId" clId="{B00834A7-C719-45E8-A524-EE06DA64D55F}" dt="2023-11-05T08:11:03.578" v="23363" actId="3680"/>
          <ac:spMkLst>
            <pc:docMk/>
            <pc:sldMk cId="803743331" sldId="894"/>
            <ac:spMk id="3" creationId="{7E1E538A-5B63-7F0D-28BF-745D7F7C5EFF}"/>
          </ac:spMkLst>
        </pc:spChg>
        <pc:spChg chg="add mod">
          <ac:chgData name="YOLANDA ALIAGA MAZAS" userId="1d5ad5113364242e" providerId="LiveId" clId="{B00834A7-C719-45E8-A524-EE06DA64D55F}" dt="2023-11-05T08:17:07.335" v="23493" actId="1076"/>
          <ac:spMkLst>
            <pc:docMk/>
            <pc:sldMk cId="803743331" sldId="894"/>
            <ac:spMk id="13" creationId="{05B9BC9A-7544-D6D4-0FE4-B39A76A2CA9E}"/>
          </ac:spMkLst>
        </pc:spChg>
        <pc:spChg chg="add mod">
          <ac:chgData name="YOLANDA ALIAGA MAZAS" userId="1d5ad5113364242e" providerId="LiveId" clId="{B00834A7-C719-45E8-A524-EE06DA64D55F}" dt="2023-11-05T08:16:49.491" v="23483" actId="1076"/>
          <ac:spMkLst>
            <pc:docMk/>
            <pc:sldMk cId="803743331" sldId="894"/>
            <ac:spMk id="14" creationId="{E17DC57C-0173-358F-5A57-4C094A993A07}"/>
          </ac:spMkLst>
        </pc:spChg>
        <pc:graphicFrameChg chg="add mod ord modGraphic">
          <ac:chgData name="YOLANDA ALIAGA MAZAS" userId="1d5ad5113364242e" providerId="LiveId" clId="{B00834A7-C719-45E8-A524-EE06DA64D55F}" dt="2023-11-05T08:16:43.225" v="23480" actId="1076"/>
          <ac:graphicFrameMkLst>
            <pc:docMk/>
            <pc:sldMk cId="803743331" sldId="894"/>
            <ac:graphicFrameMk id="4" creationId="{AAC58CE1-ED92-527B-5727-8A97AA9FE954}"/>
          </ac:graphicFrameMkLst>
        </pc:graphicFrameChg>
        <pc:picChg chg="add mod">
          <ac:chgData name="YOLANDA ALIAGA MAZAS" userId="1d5ad5113364242e" providerId="LiveId" clId="{B00834A7-C719-45E8-A524-EE06DA64D55F}" dt="2023-11-05T08:16:45.490" v="23481" actId="1076"/>
          <ac:picMkLst>
            <pc:docMk/>
            <pc:sldMk cId="803743331" sldId="894"/>
            <ac:picMk id="5" creationId="{8634EEEC-AAE8-C892-2F76-6010DBD7B559}"/>
          </ac:picMkLst>
        </pc:picChg>
        <pc:picChg chg="add mod">
          <ac:chgData name="YOLANDA ALIAGA MAZAS" userId="1d5ad5113364242e" providerId="LiveId" clId="{B00834A7-C719-45E8-A524-EE06DA64D55F}" dt="2023-11-05T08:17:05.637" v="23492" actId="1076"/>
          <ac:picMkLst>
            <pc:docMk/>
            <pc:sldMk cId="803743331" sldId="894"/>
            <ac:picMk id="6" creationId="{5DAABFD5-3607-77A7-42F6-EFEA3ED07CB5}"/>
          </ac:picMkLst>
        </pc:picChg>
        <pc:picChg chg="add mod">
          <ac:chgData name="YOLANDA ALIAGA MAZAS" userId="1d5ad5113364242e" providerId="LiveId" clId="{B00834A7-C719-45E8-A524-EE06DA64D55F}" dt="2023-11-05T08:17:00.537" v="23489" actId="1076"/>
          <ac:picMkLst>
            <pc:docMk/>
            <pc:sldMk cId="803743331" sldId="894"/>
            <ac:picMk id="7" creationId="{28175CED-4223-EB00-3B90-89363D66DCF8}"/>
          </ac:picMkLst>
        </pc:picChg>
        <pc:picChg chg="add mod">
          <ac:chgData name="YOLANDA ALIAGA MAZAS" userId="1d5ad5113364242e" providerId="LiveId" clId="{B00834A7-C719-45E8-A524-EE06DA64D55F}" dt="2023-11-05T08:16:50.907" v="23484" actId="1076"/>
          <ac:picMkLst>
            <pc:docMk/>
            <pc:sldMk cId="803743331" sldId="894"/>
            <ac:picMk id="8" creationId="{FD2031CD-AC80-DD92-01B7-D2B443D46BFA}"/>
          </ac:picMkLst>
        </pc:picChg>
        <pc:picChg chg="add mod">
          <ac:chgData name="YOLANDA ALIAGA MAZAS" userId="1d5ad5113364242e" providerId="LiveId" clId="{B00834A7-C719-45E8-A524-EE06DA64D55F}" dt="2023-11-05T08:16:47.557" v="23482" actId="1076"/>
          <ac:picMkLst>
            <pc:docMk/>
            <pc:sldMk cId="803743331" sldId="894"/>
            <ac:picMk id="9" creationId="{0199E605-9C10-A298-DEA3-A49D8DCE66B2}"/>
          </ac:picMkLst>
        </pc:picChg>
        <pc:picChg chg="add mod">
          <ac:chgData name="YOLANDA ALIAGA MAZAS" userId="1d5ad5113364242e" providerId="LiveId" clId="{B00834A7-C719-45E8-A524-EE06DA64D55F}" dt="2023-11-05T08:16:55.544" v="23486" actId="1076"/>
          <ac:picMkLst>
            <pc:docMk/>
            <pc:sldMk cId="803743331" sldId="894"/>
            <ac:picMk id="10" creationId="{4B7261DF-BC03-1C1F-313A-428C63D1660D}"/>
          </ac:picMkLst>
        </pc:picChg>
        <pc:picChg chg="add mod">
          <ac:chgData name="YOLANDA ALIAGA MAZAS" userId="1d5ad5113364242e" providerId="LiveId" clId="{B00834A7-C719-45E8-A524-EE06DA64D55F}" dt="2023-11-05T08:16:53.576" v="23485" actId="1076"/>
          <ac:picMkLst>
            <pc:docMk/>
            <pc:sldMk cId="803743331" sldId="894"/>
            <ac:picMk id="11" creationId="{ECBD71BC-29DE-D049-76CB-19C6927850E5}"/>
          </ac:picMkLst>
        </pc:picChg>
        <pc:picChg chg="add mod">
          <ac:chgData name="YOLANDA ALIAGA MAZAS" userId="1d5ad5113364242e" providerId="LiveId" clId="{B00834A7-C719-45E8-A524-EE06DA64D55F}" dt="2023-11-05T08:16:57.505" v="23487" actId="1076"/>
          <ac:picMkLst>
            <pc:docMk/>
            <pc:sldMk cId="803743331" sldId="894"/>
            <ac:picMk id="12" creationId="{F57BF1DA-F87A-708C-6453-F02CFD6F0195}"/>
          </ac:picMkLst>
        </pc:picChg>
      </pc:sldChg>
      <pc:sldChg chg="addSp delSp modSp new mod ord modAnim">
        <pc:chgData name="YOLANDA ALIAGA MAZAS" userId="1d5ad5113364242e" providerId="LiveId" clId="{B00834A7-C719-45E8-A524-EE06DA64D55F}" dt="2023-11-05T08:32:34.700" v="23590" actId="1076"/>
        <pc:sldMkLst>
          <pc:docMk/>
          <pc:sldMk cId="205101551" sldId="895"/>
        </pc:sldMkLst>
        <pc:spChg chg="del">
          <ac:chgData name="YOLANDA ALIAGA MAZAS" userId="1d5ad5113364242e" providerId="LiveId" clId="{B00834A7-C719-45E8-A524-EE06DA64D55F}" dt="2023-11-05T08:27:52.081" v="23526" actId="21"/>
          <ac:spMkLst>
            <pc:docMk/>
            <pc:sldMk cId="205101551" sldId="895"/>
            <ac:spMk id="2" creationId="{F4F7C08A-F2A2-9744-1794-244BF0C53093}"/>
          </ac:spMkLst>
        </pc:spChg>
        <pc:spChg chg="del">
          <ac:chgData name="YOLANDA ALIAGA MAZAS" userId="1d5ad5113364242e" providerId="LiveId" clId="{B00834A7-C719-45E8-A524-EE06DA64D55F}" dt="2023-11-05T08:27:54.284" v="23527" actId="21"/>
          <ac:spMkLst>
            <pc:docMk/>
            <pc:sldMk cId="205101551" sldId="895"/>
            <ac:spMk id="3" creationId="{E7D5ABBF-828F-B045-54AC-32BA61F3609A}"/>
          </ac:spMkLst>
        </pc:spChg>
        <pc:spChg chg="add mod">
          <ac:chgData name="YOLANDA ALIAGA MAZAS" userId="1d5ad5113364242e" providerId="LiveId" clId="{B00834A7-C719-45E8-A524-EE06DA64D55F}" dt="2023-11-05T08:32:32.396" v="23589" actId="20577"/>
          <ac:spMkLst>
            <pc:docMk/>
            <pc:sldMk cId="205101551" sldId="895"/>
            <ac:spMk id="4" creationId="{1397356C-1FCE-3433-763F-97BE852E823B}"/>
          </ac:spMkLst>
        </pc:spChg>
        <pc:spChg chg="add mod">
          <ac:chgData name="YOLANDA ALIAGA MAZAS" userId="1d5ad5113364242e" providerId="LiveId" clId="{B00834A7-C719-45E8-A524-EE06DA64D55F}" dt="2023-11-05T08:28:33.225" v="23535"/>
          <ac:spMkLst>
            <pc:docMk/>
            <pc:sldMk cId="205101551" sldId="895"/>
            <ac:spMk id="6" creationId="{23AA9A36-62B2-4B6D-99A4-BAA2A62C5E2B}"/>
          </ac:spMkLst>
        </pc:spChg>
        <pc:spChg chg="add mod">
          <ac:chgData name="YOLANDA ALIAGA MAZAS" userId="1d5ad5113364242e" providerId="LiveId" clId="{B00834A7-C719-45E8-A524-EE06DA64D55F}" dt="2023-11-05T08:30:41.195" v="23558" actId="1076"/>
          <ac:spMkLst>
            <pc:docMk/>
            <pc:sldMk cId="205101551" sldId="895"/>
            <ac:spMk id="7" creationId="{5B97120C-380B-D22A-6960-1DA4C7DAFD5D}"/>
          </ac:spMkLst>
        </pc:spChg>
        <pc:spChg chg="add mod">
          <ac:chgData name="YOLANDA ALIAGA MAZAS" userId="1d5ad5113364242e" providerId="LiveId" clId="{B00834A7-C719-45E8-A524-EE06DA64D55F}" dt="2023-11-05T08:30:43.760" v="23559" actId="1076"/>
          <ac:spMkLst>
            <pc:docMk/>
            <pc:sldMk cId="205101551" sldId="895"/>
            <ac:spMk id="8" creationId="{6DF83888-E158-FA2E-69AC-97074478ECAF}"/>
          </ac:spMkLst>
        </pc:spChg>
        <pc:spChg chg="add mod">
          <ac:chgData name="YOLANDA ALIAGA MAZAS" userId="1d5ad5113364242e" providerId="LiveId" clId="{B00834A7-C719-45E8-A524-EE06DA64D55F}" dt="2023-11-05T08:30:46.398" v="23560" actId="1076"/>
          <ac:spMkLst>
            <pc:docMk/>
            <pc:sldMk cId="205101551" sldId="895"/>
            <ac:spMk id="9" creationId="{3402B366-FE4D-A6CD-A7FF-E27EF355F534}"/>
          </ac:spMkLst>
        </pc:spChg>
        <pc:picChg chg="add mod">
          <ac:chgData name="YOLANDA ALIAGA MAZAS" userId="1d5ad5113364242e" providerId="LiveId" clId="{B00834A7-C719-45E8-A524-EE06DA64D55F}" dt="2023-11-05T08:28:33.225" v="23535"/>
          <ac:picMkLst>
            <pc:docMk/>
            <pc:sldMk cId="205101551" sldId="895"/>
            <ac:picMk id="5" creationId="{371E26A8-F3A9-7C6C-5AB6-6F97D8000090}"/>
          </ac:picMkLst>
        </pc:picChg>
        <pc:picChg chg="add mod">
          <ac:chgData name="YOLANDA ALIAGA MAZAS" userId="1d5ad5113364242e" providerId="LiveId" clId="{B00834A7-C719-45E8-A524-EE06DA64D55F}" dt="2023-11-05T08:32:34.700" v="23590" actId="1076"/>
          <ac:picMkLst>
            <pc:docMk/>
            <pc:sldMk cId="205101551" sldId="895"/>
            <ac:picMk id="10" creationId="{4BB39CD4-7907-669D-C546-3DF9A6825CEE}"/>
          </ac:picMkLst>
        </pc:picChg>
        <pc:picChg chg="add del">
          <ac:chgData name="YOLANDA ALIAGA MAZAS" userId="1d5ad5113364242e" providerId="LiveId" clId="{B00834A7-C719-45E8-A524-EE06DA64D55F}" dt="2023-11-05T08:31:57.603" v="23575" actId="21"/>
          <ac:picMkLst>
            <pc:docMk/>
            <pc:sldMk cId="205101551" sldId="895"/>
            <ac:picMk id="12" creationId="{8A859FA5-DDFA-E776-B8AB-A38CD1A5029B}"/>
          </ac:picMkLst>
        </pc:picChg>
      </pc:sldChg>
      <pc:sldChg chg="addSp delSp modSp new del mod modAnim">
        <pc:chgData name="YOLANDA ALIAGA MAZAS" userId="1d5ad5113364242e" providerId="LiveId" clId="{B00834A7-C719-45E8-A524-EE06DA64D55F}" dt="2023-11-05T08:43:06.583" v="23595" actId="2696"/>
        <pc:sldMkLst>
          <pc:docMk/>
          <pc:sldMk cId="2357975611" sldId="896"/>
        </pc:sldMkLst>
        <pc:spChg chg="del">
          <ac:chgData name="YOLANDA ALIAGA MAZAS" userId="1d5ad5113364242e" providerId="LiveId" clId="{B00834A7-C719-45E8-A524-EE06DA64D55F}" dt="2023-11-05T08:42:39.822" v="23593" actId="21"/>
          <ac:spMkLst>
            <pc:docMk/>
            <pc:sldMk cId="2357975611" sldId="896"/>
            <ac:spMk id="2" creationId="{C8757EF1-CE3E-45BD-04F7-F1E746B7CAF9}"/>
          </ac:spMkLst>
        </pc:spChg>
        <pc:spChg chg="del">
          <ac:chgData name="YOLANDA ALIAGA MAZAS" userId="1d5ad5113364242e" providerId="LiveId" clId="{B00834A7-C719-45E8-A524-EE06DA64D55F}" dt="2023-11-05T08:42:41.815" v="23594" actId="21"/>
          <ac:spMkLst>
            <pc:docMk/>
            <pc:sldMk cId="2357975611" sldId="896"/>
            <ac:spMk id="3" creationId="{76B07891-5EC4-9D55-5E26-352E5C37F6EB}"/>
          </ac:spMkLst>
        </pc:spChg>
        <pc:picChg chg="add mod">
          <ac:chgData name="YOLANDA ALIAGA MAZAS" userId="1d5ad5113364242e" providerId="LiveId" clId="{B00834A7-C719-45E8-A524-EE06DA64D55F}" dt="2023-11-05T08:42:37.438" v="23592"/>
          <ac:picMkLst>
            <pc:docMk/>
            <pc:sldMk cId="2357975611" sldId="896"/>
            <ac:picMk id="4" creationId="{31E907B1-A911-FAAE-D322-2F420766AA1D}"/>
          </ac:picMkLst>
        </pc:picChg>
        <pc:picChg chg="add mod">
          <ac:chgData name="YOLANDA ALIAGA MAZAS" userId="1d5ad5113364242e" providerId="LiveId" clId="{B00834A7-C719-45E8-A524-EE06DA64D55F}" dt="2023-11-05T08:42:37.438" v="23592"/>
          <ac:picMkLst>
            <pc:docMk/>
            <pc:sldMk cId="2357975611" sldId="896"/>
            <ac:picMk id="5" creationId="{329CF62E-9521-5C2D-CEB5-8893360E9B81}"/>
          </ac:picMkLst>
        </pc:picChg>
      </pc:sldChg>
      <pc:sldChg chg="addSp delSp modSp mod delAnim modAnim">
        <pc:chgData name="YOLANDA ALIAGA MAZAS" userId="1d5ad5113364242e" providerId="LiveId" clId="{B00834A7-C719-45E8-A524-EE06DA64D55F}" dt="2023-11-09T15:10:09.192" v="26954" actId="20577"/>
        <pc:sldMkLst>
          <pc:docMk/>
          <pc:sldMk cId="1236204621" sldId="897"/>
        </pc:sldMkLst>
        <pc:spChg chg="add mod">
          <ac:chgData name="YOLANDA ALIAGA MAZAS" userId="1d5ad5113364242e" providerId="LiveId" clId="{B00834A7-C719-45E8-A524-EE06DA64D55F}" dt="2023-11-07T19:12:22.266" v="25033" actId="1076"/>
          <ac:spMkLst>
            <pc:docMk/>
            <pc:sldMk cId="1236204621" sldId="897"/>
            <ac:spMk id="7" creationId="{272C9325-5E76-50DF-106D-7C3550E23138}"/>
          </ac:spMkLst>
        </pc:spChg>
        <pc:spChg chg="mod">
          <ac:chgData name="YOLANDA ALIAGA MAZAS" userId="1d5ad5113364242e" providerId="LiveId" clId="{B00834A7-C719-45E8-A524-EE06DA64D55F}" dt="2023-11-05T17:21:03.777" v="24299" actId="1076"/>
          <ac:spMkLst>
            <pc:docMk/>
            <pc:sldMk cId="1236204621" sldId="897"/>
            <ac:spMk id="8" creationId="{CD4124DE-748C-62F3-F3F7-ED4C1615509B}"/>
          </ac:spMkLst>
        </pc:spChg>
        <pc:spChg chg="add mod">
          <ac:chgData name="YOLANDA ALIAGA MAZAS" userId="1d5ad5113364242e" providerId="LiveId" clId="{B00834A7-C719-45E8-A524-EE06DA64D55F}" dt="2023-11-07T19:14:04.608" v="25042" actId="14100"/>
          <ac:spMkLst>
            <pc:docMk/>
            <pc:sldMk cId="1236204621" sldId="897"/>
            <ac:spMk id="9" creationId="{16BE2515-D3A2-7074-C95E-A26B31A99383}"/>
          </ac:spMkLst>
        </pc:spChg>
        <pc:spChg chg="mod">
          <ac:chgData name="YOLANDA ALIAGA MAZAS" userId="1d5ad5113364242e" providerId="LiveId" clId="{B00834A7-C719-45E8-A524-EE06DA64D55F}" dt="2023-11-07T19:12:07.820" v="25028" actId="1076"/>
          <ac:spMkLst>
            <pc:docMk/>
            <pc:sldMk cId="1236204621" sldId="897"/>
            <ac:spMk id="11" creationId="{1E1CC63E-F59E-E7F4-8694-11237C0BC934}"/>
          </ac:spMkLst>
        </pc:spChg>
        <pc:spChg chg="mod">
          <ac:chgData name="YOLANDA ALIAGA MAZAS" userId="1d5ad5113364242e" providerId="LiveId" clId="{B00834A7-C719-45E8-A524-EE06DA64D55F}" dt="2023-11-09T15:10:01.585" v="26930" actId="20577"/>
          <ac:spMkLst>
            <pc:docMk/>
            <pc:sldMk cId="1236204621" sldId="897"/>
            <ac:spMk id="12" creationId="{56954C63-83F8-2D18-B982-8CA6D2D04F47}"/>
          </ac:spMkLst>
        </pc:spChg>
        <pc:spChg chg="add mod">
          <ac:chgData name="YOLANDA ALIAGA MAZAS" userId="1d5ad5113364242e" providerId="LiveId" clId="{B00834A7-C719-45E8-A524-EE06DA64D55F}" dt="2023-11-07T19:13:54.043" v="25041" actId="1076"/>
          <ac:spMkLst>
            <pc:docMk/>
            <pc:sldMk cId="1236204621" sldId="897"/>
            <ac:spMk id="13" creationId="{3BE4B566-323A-0E81-1F29-BC55186CA459}"/>
          </ac:spMkLst>
        </pc:spChg>
        <pc:spChg chg="del">
          <ac:chgData name="YOLANDA ALIAGA MAZAS" userId="1d5ad5113364242e" providerId="LiveId" clId="{B00834A7-C719-45E8-A524-EE06DA64D55F}" dt="2023-11-05T17:20:15.593" v="24297" actId="21"/>
          <ac:spMkLst>
            <pc:docMk/>
            <pc:sldMk cId="1236204621" sldId="897"/>
            <ac:spMk id="14" creationId="{7B97B522-CACA-EEA8-B423-3B02FFC77457}"/>
          </ac:spMkLst>
        </pc:spChg>
        <pc:spChg chg="mod">
          <ac:chgData name="YOLANDA ALIAGA MAZAS" userId="1d5ad5113364242e" providerId="LiveId" clId="{B00834A7-C719-45E8-A524-EE06DA64D55F}" dt="2023-11-09T15:10:09.192" v="26954" actId="20577"/>
          <ac:spMkLst>
            <pc:docMk/>
            <pc:sldMk cId="1236204621" sldId="897"/>
            <ac:spMk id="27" creationId="{17F72851-7FA0-09FC-D1FE-6605AAEF1746}"/>
          </ac:spMkLst>
        </pc:spChg>
        <pc:cxnChg chg="mod">
          <ac:chgData name="YOLANDA ALIAGA MAZAS" userId="1d5ad5113364242e" providerId="LiveId" clId="{B00834A7-C719-45E8-A524-EE06DA64D55F}" dt="2023-11-07T19:12:29.713" v="25035" actId="1076"/>
          <ac:cxnSpMkLst>
            <pc:docMk/>
            <pc:sldMk cId="1236204621" sldId="897"/>
            <ac:cxnSpMk id="23" creationId="{CC503263-802F-77F6-3AB8-081F83FBCB41}"/>
          </ac:cxnSpMkLst>
        </pc:cxnChg>
      </pc:sldChg>
      <pc:sldChg chg="addSp delSp modSp del mod modAnim">
        <pc:chgData name="YOLANDA ALIAGA MAZAS" userId="1d5ad5113364242e" providerId="LiveId" clId="{B00834A7-C719-45E8-A524-EE06DA64D55F}" dt="2023-11-05T12:07:13.345" v="24005" actId="2696"/>
        <pc:sldMkLst>
          <pc:docMk/>
          <pc:sldMk cId="315101588" sldId="898"/>
        </pc:sldMkLst>
        <pc:spChg chg="mod">
          <ac:chgData name="YOLANDA ALIAGA MAZAS" userId="1d5ad5113364242e" providerId="LiveId" clId="{B00834A7-C719-45E8-A524-EE06DA64D55F}" dt="2023-11-05T08:46:58.746" v="23668" actId="20577"/>
          <ac:spMkLst>
            <pc:docMk/>
            <pc:sldMk cId="315101588" sldId="898"/>
            <ac:spMk id="7" creationId="{272C9325-5E76-50DF-106D-7C3550E23138}"/>
          </ac:spMkLst>
        </pc:spChg>
        <pc:spChg chg="mod">
          <ac:chgData name="YOLANDA ALIAGA MAZAS" userId="1d5ad5113364242e" providerId="LiveId" clId="{B00834A7-C719-45E8-A524-EE06DA64D55F}" dt="2023-11-05T08:46:17.105" v="23626" actId="14100"/>
          <ac:spMkLst>
            <pc:docMk/>
            <pc:sldMk cId="315101588" sldId="898"/>
            <ac:spMk id="8" creationId="{CD4124DE-748C-62F3-F3F7-ED4C1615509B}"/>
          </ac:spMkLst>
        </pc:spChg>
        <pc:spChg chg="mod">
          <ac:chgData name="YOLANDA ALIAGA MAZAS" userId="1d5ad5113364242e" providerId="LiveId" clId="{B00834A7-C719-45E8-A524-EE06DA64D55F}" dt="2023-11-05T08:46:56.496" v="23664" actId="20577"/>
          <ac:spMkLst>
            <pc:docMk/>
            <pc:sldMk cId="315101588" sldId="898"/>
            <ac:spMk id="9" creationId="{16BE2515-D3A2-7074-C95E-A26B31A99383}"/>
          </ac:spMkLst>
        </pc:spChg>
        <pc:spChg chg="mod">
          <ac:chgData name="YOLANDA ALIAGA MAZAS" userId="1d5ad5113364242e" providerId="LiveId" clId="{B00834A7-C719-45E8-A524-EE06DA64D55F}" dt="2023-11-05T08:46:22.128" v="23627" actId="1076"/>
          <ac:spMkLst>
            <pc:docMk/>
            <pc:sldMk cId="315101588" sldId="898"/>
            <ac:spMk id="11" creationId="{1E1CC63E-F59E-E7F4-8694-11237C0BC934}"/>
          </ac:spMkLst>
        </pc:spChg>
        <pc:spChg chg="mod">
          <ac:chgData name="YOLANDA ALIAGA MAZAS" userId="1d5ad5113364242e" providerId="LiveId" clId="{B00834A7-C719-45E8-A524-EE06DA64D55F}" dt="2023-11-05T08:47:08.178" v="23674" actId="1076"/>
          <ac:spMkLst>
            <pc:docMk/>
            <pc:sldMk cId="315101588" sldId="898"/>
            <ac:spMk id="12" creationId="{56954C63-83F8-2D18-B982-8CA6D2D04F47}"/>
          </ac:spMkLst>
        </pc:spChg>
        <pc:spChg chg="add mod">
          <ac:chgData name="YOLANDA ALIAGA MAZAS" userId="1d5ad5113364242e" providerId="LiveId" clId="{B00834A7-C719-45E8-A524-EE06DA64D55F}" dt="2023-11-05T08:57:12.222" v="23830" actId="14100"/>
          <ac:spMkLst>
            <pc:docMk/>
            <pc:sldMk cId="315101588" sldId="898"/>
            <ac:spMk id="13" creationId="{732CE70D-447F-BED0-8B6B-EED78AADCF76}"/>
          </ac:spMkLst>
        </pc:spChg>
        <pc:spChg chg="del">
          <ac:chgData name="YOLANDA ALIAGA MAZAS" userId="1d5ad5113364242e" providerId="LiveId" clId="{B00834A7-C719-45E8-A524-EE06DA64D55F}" dt="2023-11-05T08:45:51.517" v="23619" actId="21"/>
          <ac:spMkLst>
            <pc:docMk/>
            <pc:sldMk cId="315101588" sldId="898"/>
            <ac:spMk id="14" creationId="{7B97B522-CACA-EEA8-B423-3B02FFC77457}"/>
          </ac:spMkLst>
        </pc:spChg>
        <pc:spChg chg="mod">
          <ac:chgData name="YOLANDA ALIAGA MAZAS" userId="1d5ad5113364242e" providerId="LiveId" clId="{B00834A7-C719-45E8-A524-EE06DA64D55F}" dt="2023-11-05T08:46:54.176" v="23660" actId="1076"/>
          <ac:spMkLst>
            <pc:docMk/>
            <pc:sldMk cId="315101588" sldId="898"/>
            <ac:spMk id="27" creationId="{17F72851-7FA0-09FC-D1FE-6605AAEF1746}"/>
          </ac:spMkLst>
        </pc:spChg>
      </pc:sldChg>
      <pc:sldChg chg="delSp modSp mod">
        <pc:chgData name="YOLANDA ALIAGA MAZAS" userId="1d5ad5113364242e" providerId="LiveId" clId="{B00834A7-C719-45E8-A524-EE06DA64D55F}" dt="2023-11-09T15:09:07.771" v="26907" actId="20577"/>
        <pc:sldMkLst>
          <pc:docMk/>
          <pc:sldMk cId="1685533811" sldId="898"/>
        </pc:sldMkLst>
        <pc:spChg chg="del">
          <ac:chgData name="YOLANDA ALIAGA MAZAS" userId="1d5ad5113364242e" providerId="LiveId" clId="{B00834A7-C719-45E8-A524-EE06DA64D55F}" dt="2023-11-05T12:07:30.221" v="24006" actId="21"/>
          <ac:spMkLst>
            <pc:docMk/>
            <pc:sldMk cId="1685533811" sldId="898"/>
            <ac:spMk id="7" creationId="{272C9325-5E76-50DF-106D-7C3550E23138}"/>
          </ac:spMkLst>
        </pc:spChg>
        <pc:spChg chg="mod">
          <ac:chgData name="YOLANDA ALIAGA MAZAS" userId="1d5ad5113364242e" providerId="LiveId" clId="{B00834A7-C719-45E8-A524-EE06DA64D55F}" dt="2023-11-05T17:21:19.226" v="24301" actId="1076"/>
          <ac:spMkLst>
            <pc:docMk/>
            <pc:sldMk cId="1685533811" sldId="898"/>
            <ac:spMk id="8" creationId="{CD4124DE-748C-62F3-F3F7-ED4C1615509B}"/>
          </ac:spMkLst>
        </pc:spChg>
        <pc:spChg chg="del">
          <ac:chgData name="YOLANDA ALIAGA MAZAS" userId="1d5ad5113364242e" providerId="LiveId" clId="{B00834A7-C719-45E8-A524-EE06DA64D55F}" dt="2023-11-05T12:07:32.894" v="24007" actId="21"/>
          <ac:spMkLst>
            <pc:docMk/>
            <pc:sldMk cId="1685533811" sldId="898"/>
            <ac:spMk id="9" creationId="{16BE2515-D3A2-7074-C95E-A26B31A99383}"/>
          </ac:spMkLst>
        </pc:spChg>
        <pc:spChg chg="mod">
          <ac:chgData name="YOLANDA ALIAGA MAZAS" userId="1d5ad5113364242e" providerId="LiveId" clId="{B00834A7-C719-45E8-A524-EE06DA64D55F}" dt="2023-11-09T15:09:00.343" v="26884" actId="20577"/>
          <ac:spMkLst>
            <pc:docMk/>
            <pc:sldMk cId="1685533811" sldId="898"/>
            <ac:spMk id="12" creationId="{56954C63-83F8-2D18-B982-8CA6D2D04F47}"/>
          </ac:spMkLst>
        </pc:spChg>
        <pc:spChg chg="mod">
          <ac:chgData name="YOLANDA ALIAGA MAZAS" userId="1d5ad5113364242e" providerId="LiveId" clId="{B00834A7-C719-45E8-A524-EE06DA64D55F}" dt="2023-11-07T19:00:15.305" v="24809" actId="14100"/>
          <ac:spMkLst>
            <pc:docMk/>
            <pc:sldMk cId="1685533811" sldId="898"/>
            <ac:spMk id="13" creationId="{732CE70D-447F-BED0-8B6B-EED78AADCF76}"/>
          </ac:spMkLst>
        </pc:spChg>
        <pc:spChg chg="mod">
          <ac:chgData name="YOLANDA ALIAGA MAZAS" userId="1d5ad5113364242e" providerId="LiveId" clId="{B00834A7-C719-45E8-A524-EE06DA64D55F}" dt="2023-11-05T17:21:37.840" v="24307" actId="1076"/>
          <ac:spMkLst>
            <pc:docMk/>
            <pc:sldMk cId="1685533811" sldId="898"/>
            <ac:spMk id="25" creationId="{297E5EE9-83CB-3147-882D-E6BD9C6FD0EB}"/>
          </ac:spMkLst>
        </pc:spChg>
        <pc:spChg chg="mod">
          <ac:chgData name="YOLANDA ALIAGA MAZAS" userId="1d5ad5113364242e" providerId="LiveId" clId="{B00834A7-C719-45E8-A524-EE06DA64D55F}" dt="2023-11-09T15:09:07.771" v="26907" actId="20577"/>
          <ac:spMkLst>
            <pc:docMk/>
            <pc:sldMk cId="1685533811" sldId="898"/>
            <ac:spMk id="27" creationId="{17F72851-7FA0-09FC-D1FE-6605AAEF1746}"/>
          </ac:spMkLst>
        </pc:spChg>
        <pc:spChg chg="mod">
          <ac:chgData name="YOLANDA ALIAGA MAZAS" userId="1d5ad5113364242e" providerId="LiveId" clId="{B00834A7-C719-45E8-A524-EE06DA64D55F}" dt="2023-11-05T17:21:43.656" v="24309" actId="1076"/>
          <ac:spMkLst>
            <pc:docMk/>
            <pc:sldMk cId="1685533811" sldId="898"/>
            <ac:spMk id="28" creationId="{C81AEA3A-60B3-2B06-F2E0-561E11D87C0B}"/>
          </ac:spMkLst>
        </pc:spChg>
        <pc:picChg chg="mod">
          <ac:chgData name="YOLANDA ALIAGA MAZAS" userId="1d5ad5113364242e" providerId="LiveId" clId="{B00834A7-C719-45E8-A524-EE06DA64D55F}" dt="2023-11-05T17:21:48.611" v="24311" actId="1076"/>
          <ac:picMkLst>
            <pc:docMk/>
            <pc:sldMk cId="1685533811" sldId="898"/>
            <ac:picMk id="26" creationId="{948BE8C5-B686-1602-A7A5-B2763C9A2151}"/>
          </ac:picMkLst>
        </pc:picChg>
        <pc:picChg chg="mod">
          <ac:chgData name="YOLANDA ALIAGA MAZAS" userId="1d5ad5113364242e" providerId="LiveId" clId="{B00834A7-C719-45E8-A524-EE06DA64D55F}" dt="2023-11-05T17:21:46.188" v="24310" actId="1076"/>
          <ac:picMkLst>
            <pc:docMk/>
            <pc:sldMk cId="1685533811" sldId="898"/>
            <ac:picMk id="29" creationId="{DE2202B8-8FB2-0438-C520-FCA6D8B2619B}"/>
          </ac:picMkLst>
        </pc:picChg>
      </pc:sldChg>
      <pc:sldChg chg="addSp delSp modSp del mod modAnim">
        <pc:chgData name="YOLANDA ALIAGA MAZAS" userId="1d5ad5113364242e" providerId="LiveId" clId="{B00834A7-C719-45E8-A524-EE06DA64D55F}" dt="2023-11-05T12:07:13.345" v="24005" actId="2696"/>
        <pc:sldMkLst>
          <pc:docMk/>
          <pc:sldMk cId="439012600" sldId="899"/>
        </pc:sldMkLst>
        <pc:spChg chg="add mod">
          <ac:chgData name="YOLANDA ALIAGA MAZAS" userId="1d5ad5113364242e" providerId="LiveId" clId="{B00834A7-C719-45E8-A524-EE06DA64D55F}" dt="2023-11-05T08:57:55.051" v="23836" actId="14100"/>
          <ac:spMkLst>
            <pc:docMk/>
            <pc:sldMk cId="439012600" sldId="899"/>
            <ac:spMk id="2" creationId="{AE70E2C3-935B-7FB8-0ED5-2B2E9B8034FB}"/>
          </ac:spMkLst>
        </pc:spChg>
        <pc:spChg chg="del">
          <ac:chgData name="YOLANDA ALIAGA MAZAS" userId="1d5ad5113364242e" providerId="LiveId" clId="{B00834A7-C719-45E8-A524-EE06DA64D55F}" dt="2023-11-05T08:57:22.878" v="23832" actId="21"/>
          <ac:spMkLst>
            <pc:docMk/>
            <pc:sldMk cId="439012600" sldId="899"/>
            <ac:spMk id="14" creationId="{7B97B522-CACA-EEA8-B423-3B02FFC77457}"/>
          </ac:spMkLst>
        </pc:spChg>
        <pc:spChg chg="del">
          <ac:chgData name="YOLANDA ALIAGA MAZAS" userId="1d5ad5113364242e" providerId="LiveId" clId="{B00834A7-C719-45E8-A524-EE06DA64D55F}" dt="2023-11-05T08:57:24.940" v="23833" actId="21"/>
          <ac:spMkLst>
            <pc:docMk/>
            <pc:sldMk cId="439012600" sldId="899"/>
            <ac:spMk id="15" creationId="{CE37C269-CF6D-A6F5-59BF-3272750C2B77}"/>
          </ac:spMkLst>
        </pc:spChg>
      </pc:sldChg>
      <pc:sldChg chg="modSp mod">
        <pc:chgData name="YOLANDA ALIAGA MAZAS" userId="1d5ad5113364242e" providerId="LiveId" clId="{B00834A7-C719-45E8-A524-EE06DA64D55F}" dt="2023-11-09T15:08:47.736" v="26861" actId="20577"/>
        <pc:sldMkLst>
          <pc:docMk/>
          <pc:sldMk cId="1840022557" sldId="899"/>
        </pc:sldMkLst>
        <pc:spChg chg="mod">
          <ac:chgData name="YOLANDA ALIAGA MAZAS" userId="1d5ad5113364242e" providerId="LiveId" clId="{B00834A7-C719-45E8-A524-EE06DA64D55F}" dt="2023-11-07T18:47:32.667" v="24641" actId="20577"/>
          <ac:spMkLst>
            <pc:docMk/>
            <pc:sldMk cId="1840022557" sldId="899"/>
            <ac:spMk id="11" creationId="{1E1CC63E-F59E-E7F4-8694-11237C0BC934}"/>
          </ac:spMkLst>
        </pc:spChg>
        <pc:spChg chg="mod">
          <ac:chgData name="YOLANDA ALIAGA MAZAS" userId="1d5ad5113364242e" providerId="LiveId" clId="{B00834A7-C719-45E8-A524-EE06DA64D55F}" dt="2023-11-07T18:47:40.634" v="24642" actId="20577"/>
          <ac:spMkLst>
            <pc:docMk/>
            <pc:sldMk cId="1840022557" sldId="899"/>
            <ac:spMk id="12" creationId="{56954C63-83F8-2D18-B982-8CA6D2D04F47}"/>
          </ac:spMkLst>
        </pc:spChg>
        <pc:spChg chg="mod">
          <ac:chgData name="YOLANDA ALIAGA MAZAS" userId="1d5ad5113364242e" providerId="LiveId" clId="{B00834A7-C719-45E8-A524-EE06DA64D55F}" dt="2023-11-09T15:08:47.736" v="26861" actId="20577"/>
          <ac:spMkLst>
            <pc:docMk/>
            <pc:sldMk cId="1840022557" sldId="899"/>
            <ac:spMk id="19" creationId="{CCF73787-4C5C-5BD3-E33E-D7DE5CFE071B}"/>
          </ac:spMkLst>
        </pc:spChg>
      </pc:sldChg>
      <pc:sldChg chg="addSp delSp modSp new mod ord">
        <pc:chgData name="YOLANDA ALIAGA MAZAS" userId="1d5ad5113364242e" providerId="LiveId" clId="{B00834A7-C719-45E8-A524-EE06DA64D55F}" dt="2023-11-05T09:25:54.161" v="23937" actId="14100"/>
        <pc:sldMkLst>
          <pc:docMk/>
          <pc:sldMk cId="2874373590" sldId="900"/>
        </pc:sldMkLst>
        <pc:spChg chg="del">
          <ac:chgData name="YOLANDA ALIAGA MAZAS" userId="1d5ad5113364242e" providerId="LiveId" clId="{B00834A7-C719-45E8-A524-EE06DA64D55F}" dt="2023-11-05T09:25:19.846" v="23927" actId="21"/>
          <ac:spMkLst>
            <pc:docMk/>
            <pc:sldMk cId="2874373590" sldId="900"/>
            <ac:spMk id="2" creationId="{C7DDCE76-AAC9-6C0B-812F-32743B33F801}"/>
          </ac:spMkLst>
        </pc:spChg>
        <pc:spChg chg="mod">
          <ac:chgData name="YOLANDA ALIAGA MAZAS" userId="1d5ad5113364242e" providerId="LiveId" clId="{B00834A7-C719-45E8-A524-EE06DA64D55F}" dt="2023-11-05T09:25:35.786" v="23930" actId="1076"/>
          <ac:spMkLst>
            <pc:docMk/>
            <pc:sldMk cId="2874373590" sldId="900"/>
            <ac:spMk id="3" creationId="{6E6CDF6B-D727-133C-C73F-799350F046E9}"/>
          </ac:spMkLst>
        </pc:spChg>
        <pc:spChg chg="add mod">
          <ac:chgData name="YOLANDA ALIAGA MAZAS" userId="1d5ad5113364242e" providerId="LiveId" clId="{B00834A7-C719-45E8-A524-EE06DA64D55F}" dt="2023-11-05T09:25:54.161" v="23937" actId="14100"/>
          <ac:spMkLst>
            <pc:docMk/>
            <pc:sldMk cId="2874373590" sldId="900"/>
            <ac:spMk id="5" creationId="{6BBF52EC-49AD-8907-DC1B-8AABD1945D2F}"/>
          </ac:spMkLst>
        </pc:spChg>
        <pc:picChg chg="add mod">
          <ac:chgData name="YOLANDA ALIAGA MAZAS" userId="1d5ad5113364242e" providerId="LiveId" clId="{B00834A7-C719-45E8-A524-EE06DA64D55F}" dt="2023-11-05T09:25:40.131" v="23932" actId="14100"/>
          <ac:picMkLst>
            <pc:docMk/>
            <pc:sldMk cId="2874373590" sldId="900"/>
            <ac:picMk id="4" creationId="{A33B08F3-8AE5-A428-812A-C3CB1F494B2C}"/>
          </ac:picMkLst>
        </pc:picChg>
      </pc:sldChg>
      <pc:sldChg chg="modSp new del mod">
        <pc:chgData name="YOLANDA ALIAGA MAZAS" userId="1d5ad5113364242e" providerId="LiveId" clId="{B00834A7-C719-45E8-A524-EE06DA64D55F}" dt="2023-11-05T12:10:54.198" v="24039" actId="2696"/>
        <pc:sldMkLst>
          <pc:docMk/>
          <pc:sldMk cId="2116614531" sldId="901"/>
        </pc:sldMkLst>
        <pc:spChg chg="mod">
          <ac:chgData name="YOLANDA ALIAGA MAZAS" userId="1d5ad5113364242e" providerId="LiveId" clId="{B00834A7-C719-45E8-A524-EE06DA64D55F}" dt="2023-11-05T12:10:50.597" v="24038" actId="20577"/>
          <ac:spMkLst>
            <pc:docMk/>
            <pc:sldMk cId="2116614531" sldId="901"/>
            <ac:spMk id="3" creationId="{7605BF86-3B3D-88C8-B3AC-56E905DAF6D0}"/>
          </ac:spMkLst>
        </pc:spChg>
      </pc:sldChg>
      <pc:sldChg chg="modSp mod">
        <pc:chgData name="YOLANDA ALIAGA MAZAS" userId="1d5ad5113364242e" providerId="LiveId" clId="{B00834A7-C719-45E8-A524-EE06DA64D55F}" dt="2023-11-05T17:32:52.317" v="24397" actId="14100"/>
        <pc:sldMkLst>
          <pc:docMk/>
          <pc:sldMk cId="2733716431" sldId="901"/>
        </pc:sldMkLst>
        <pc:spChg chg="mod">
          <ac:chgData name="YOLANDA ALIAGA MAZAS" userId="1d5ad5113364242e" providerId="LiveId" clId="{B00834A7-C719-45E8-A524-EE06DA64D55F}" dt="2023-11-05T17:32:52.317" v="24397" actId="14100"/>
          <ac:spMkLst>
            <pc:docMk/>
            <pc:sldMk cId="2733716431" sldId="901"/>
            <ac:spMk id="2" creationId="{B70E6D0F-1082-8754-449A-2BC4843200D1}"/>
          </ac:spMkLst>
        </pc:spChg>
      </pc:sldChg>
      <pc:sldChg chg="modSp mod">
        <pc:chgData name="YOLANDA ALIAGA MAZAS" userId="1d5ad5113364242e" providerId="LiveId" clId="{B00834A7-C719-45E8-A524-EE06DA64D55F}" dt="2023-11-07T21:42:13.862" v="25366" actId="113"/>
        <pc:sldMkLst>
          <pc:docMk/>
          <pc:sldMk cId="2552413316" sldId="902"/>
        </pc:sldMkLst>
        <pc:spChg chg="mod">
          <ac:chgData name="YOLANDA ALIAGA MAZAS" userId="1d5ad5113364242e" providerId="LiveId" clId="{B00834A7-C719-45E8-A524-EE06DA64D55F}" dt="2023-11-07T21:42:13.862" v="25366" actId="113"/>
          <ac:spMkLst>
            <pc:docMk/>
            <pc:sldMk cId="2552413316" sldId="902"/>
            <ac:spMk id="10" creationId="{A1E1B045-EEED-F5D2-FC53-A59587BF3602}"/>
          </ac:spMkLst>
        </pc:spChg>
        <pc:spChg chg="mod">
          <ac:chgData name="YOLANDA ALIAGA MAZAS" userId="1d5ad5113364242e" providerId="LiveId" clId="{B00834A7-C719-45E8-A524-EE06DA64D55F}" dt="2023-11-07T21:42:10.443" v="25365" actId="113"/>
          <ac:spMkLst>
            <pc:docMk/>
            <pc:sldMk cId="2552413316" sldId="902"/>
            <ac:spMk id="12" creationId="{CAC44328-33BB-3BE6-6AAA-F9465549E2DB}"/>
          </ac:spMkLst>
        </pc:spChg>
      </pc:sldChg>
      <pc:sldChg chg="modSp mod modAnim">
        <pc:chgData name="YOLANDA ALIAGA MAZAS" userId="1d5ad5113364242e" providerId="LiveId" clId="{B00834A7-C719-45E8-A524-EE06DA64D55F}" dt="2023-11-09T15:17:13.011" v="27044" actId="115"/>
        <pc:sldMkLst>
          <pc:docMk/>
          <pc:sldMk cId="1795323124" sldId="908"/>
        </pc:sldMkLst>
        <pc:spChg chg="mod">
          <ac:chgData name="YOLANDA ALIAGA MAZAS" userId="1d5ad5113364242e" providerId="LiveId" clId="{B00834A7-C719-45E8-A524-EE06DA64D55F}" dt="2023-11-09T15:17:13.011" v="27044" actId="115"/>
          <ac:spMkLst>
            <pc:docMk/>
            <pc:sldMk cId="1795323124" sldId="908"/>
            <ac:spMk id="3" creationId="{0DD48CAA-7C48-CCAC-1567-4A5DBA272A7D}"/>
          </ac:spMkLst>
        </pc:spChg>
      </pc:sldChg>
      <pc:sldChg chg="modSp modAnim">
        <pc:chgData name="YOLANDA ALIAGA MAZAS" userId="1d5ad5113364242e" providerId="LiveId" clId="{B00834A7-C719-45E8-A524-EE06DA64D55F}" dt="2023-11-08T20:19:00.779" v="26585"/>
        <pc:sldMkLst>
          <pc:docMk/>
          <pc:sldMk cId="2975758988" sldId="910"/>
        </pc:sldMkLst>
        <pc:spChg chg="mod">
          <ac:chgData name="YOLANDA ALIAGA MAZAS" userId="1d5ad5113364242e" providerId="LiveId" clId="{B00834A7-C719-45E8-A524-EE06DA64D55F}" dt="2023-11-08T20:19:00.779" v="26585"/>
          <ac:spMkLst>
            <pc:docMk/>
            <pc:sldMk cId="2975758988" sldId="910"/>
            <ac:spMk id="6" creationId="{82A6C717-D720-995D-ECB0-B47392D4314E}"/>
          </ac:spMkLst>
        </pc:spChg>
      </pc:sldChg>
      <pc:sldChg chg="addSp delSp modSp new mod ord modAnim">
        <pc:chgData name="YOLANDA ALIAGA MAZAS" userId="1d5ad5113364242e" providerId="LiveId" clId="{B00834A7-C719-45E8-A524-EE06DA64D55F}" dt="2023-11-07T19:02:02.381" v="24837" actId="1076"/>
        <pc:sldMkLst>
          <pc:docMk/>
          <pc:sldMk cId="3555593641" sldId="911"/>
        </pc:sldMkLst>
        <pc:spChg chg="del">
          <ac:chgData name="YOLANDA ALIAGA MAZAS" userId="1d5ad5113364242e" providerId="LiveId" clId="{B00834A7-C719-45E8-A524-EE06DA64D55F}" dt="2023-11-07T18:47:59.669" v="24644" actId="21"/>
          <ac:spMkLst>
            <pc:docMk/>
            <pc:sldMk cId="3555593641" sldId="911"/>
            <ac:spMk id="2" creationId="{D1E7FD24-B1B0-4C8A-AE35-F21205A59F72}"/>
          </ac:spMkLst>
        </pc:spChg>
        <pc:spChg chg="mod">
          <ac:chgData name="YOLANDA ALIAGA MAZAS" userId="1d5ad5113364242e" providerId="LiveId" clId="{B00834A7-C719-45E8-A524-EE06DA64D55F}" dt="2023-11-07T19:01:13.667" v="24820" actId="1076"/>
          <ac:spMkLst>
            <pc:docMk/>
            <pc:sldMk cId="3555593641" sldId="911"/>
            <ac:spMk id="3" creationId="{70BF5A90-F178-87D7-78FE-8AB86EE6FC27}"/>
          </ac:spMkLst>
        </pc:spChg>
        <pc:spChg chg="add mod">
          <ac:chgData name="YOLANDA ALIAGA MAZAS" userId="1d5ad5113364242e" providerId="LiveId" clId="{B00834A7-C719-45E8-A524-EE06DA64D55F}" dt="2023-11-07T19:01:33.769" v="24828" actId="14100"/>
          <ac:spMkLst>
            <pc:docMk/>
            <pc:sldMk cId="3555593641" sldId="911"/>
            <ac:spMk id="5" creationId="{F928C482-A535-4940-9B2E-9888B8746CAF}"/>
          </ac:spMkLst>
        </pc:spChg>
        <pc:spChg chg="add mod">
          <ac:chgData name="YOLANDA ALIAGA MAZAS" userId="1d5ad5113364242e" providerId="LiveId" clId="{B00834A7-C719-45E8-A524-EE06DA64D55F}" dt="2023-11-07T19:01:29.212" v="24825" actId="14100"/>
          <ac:spMkLst>
            <pc:docMk/>
            <pc:sldMk cId="3555593641" sldId="911"/>
            <ac:spMk id="7" creationId="{E6BC3BD5-98E7-167C-1521-5E3BA75F58D1}"/>
          </ac:spMkLst>
        </pc:spChg>
        <pc:spChg chg="add mod">
          <ac:chgData name="YOLANDA ALIAGA MAZAS" userId="1d5ad5113364242e" providerId="LiveId" clId="{B00834A7-C719-45E8-A524-EE06DA64D55F}" dt="2023-11-07T19:01:25.320" v="24824" actId="14100"/>
          <ac:spMkLst>
            <pc:docMk/>
            <pc:sldMk cId="3555593641" sldId="911"/>
            <ac:spMk id="9" creationId="{C6B4603A-4AE2-9E33-AB0C-D2ECDEC59FCD}"/>
          </ac:spMkLst>
        </pc:spChg>
        <pc:spChg chg="add mod">
          <ac:chgData name="YOLANDA ALIAGA MAZAS" userId="1d5ad5113364242e" providerId="LiveId" clId="{B00834A7-C719-45E8-A524-EE06DA64D55F}" dt="2023-11-07T19:02:00.817" v="24836" actId="1076"/>
          <ac:spMkLst>
            <pc:docMk/>
            <pc:sldMk cId="3555593641" sldId="911"/>
            <ac:spMk id="12" creationId="{52985882-7353-7E44-4AF4-0E5220700879}"/>
          </ac:spMkLst>
        </pc:spChg>
        <pc:picChg chg="add mod">
          <ac:chgData name="YOLANDA ALIAGA MAZAS" userId="1d5ad5113364242e" providerId="LiveId" clId="{B00834A7-C719-45E8-A524-EE06DA64D55F}" dt="2023-11-07T19:01:59.746" v="24835" actId="1076"/>
          <ac:picMkLst>
            <pc:docMk/>
            <pc:sldMk cId="3555593641" sldId="911"/>
            <ac:picMk id="10" creationId="{43B571F9-533A-8F57-3717-8FB4CC2F31A8}"/>
          </ac:picMkLst>
        </pc:picChg>
        <pc:picChg chg="add mod">
          <ac:chgData name="YOLANDA ALIAGA MAZAS" userId="1d5ad5113364242e" providerId="LiveId" clId="{B00834A7-C719-45E8-A524-EE06DA64D55F}" dt="2023-11-07T19:02:02.381" v="24837" actId="1076"/>
          <ac:picMkLst>
            <pc:docMk/>
            <pc:sldMk cId="3555593641" sldId="911"/>
            <ac:picMk id="11" creationId="{431735FC-EDC4-6D49-6242-E3046CEBE511}"/>
          </ac:picMkLst>
        </pc:picChg>
      </pc:sldChg>
      <pc:sldChg chg="delSp modSp new mod">
        <pc:chgData name="YOLANDA ALIAGA MAZAS" userId="1d5ad5113364242e" providerId="LiveId" clId="{B00834A7-C719-45E8-A524-EE06DA64D55F}" dt="2023-11-07T19:54:11.637" v="25241" actId="1076"/>
        <pc:sldMkLst>
          <pc:docMk/>
          <pc:sldMk cId="4124281961" sldId="912"/>
        </pc:sldMkLst>
        <pc:spChg chg="mod">
          <ac:chgData name="YOLANDA ALIAGA MAZAS" userId="1d5ad5113364242e" providerId="LiveId" clId="{B00834A7-C719-45E8-A524-EE06DA64D55F}" dt="2023-11-07T19:54:11.637" v="25241" actId="1076"/>
          <ac:spMkLst>
            <pc:docMk/>
            <pc:sldMk cId="4124281961" sldId="912"/>
            <ac:spMk id="2" creationId="{5F7D899F-3570-1342-A038-BA4878ED8D7E}"/>
          </ac:spMkLst>
        </pc:spChg>
        <pc:spChg chg="del">
          <ac:chgData name="YOLANDA ALIAGA MAZAS" userId="1d5ad5113364242e" providerId="LiveId" clId="{B00834A7-C719-45E8-A524-EE06DA64D55F}" dt="2023-11-07T19:54:09.009" v="25240" actId="21"/>
          <ac:spMkLst>
            <pc:docMk/>
            <pc:sldMk cId="4124281961" sldId="912"/>
            <ac:spMk id="3" creationId="{50B27931-FA12-8C07-0711-04C50EA6040B}"/>
          </ac:spMkLst>
        </pc:spChg>
      </pc:sldChg>
      <pc:sldChg chg="addSp delSp modSp mod">
        <pc:chgData name="YOLANDA ALIAGA MAZAS" userId="1d5ad5113364242e" providerId="LiveId" clId="{B00834A7-C719-45E8-A524-EE06DA64D55F}" dt="2023-11-07T19:55:15.398" v="25251" actId="21"/>
        <pc:sldMkLst>
          <pc:docMk/>
          <pc:sldMk cId="1334434045" sldId="913"/>
        </pc:sldMkLst>
        <pc:spChg chg="mod">
          <ac:chgData name="YOLANDA ALIAGA MAZAS" userId="1d5ad5113364242e" providerId="LiveId" clId="{B00834A7-C719-45E8-A524-EE06DA64D55F}" dt="2023-11-07T19:54:35.567" v="25245" actId="1076"/>
          <ac:spMkLst>
            <pc:docMk/>
            <pc:sldMk cId="1334434045" sldId="913"/>
            <ac:spMk id="2" creationId="{5F7D899F-3570-1342-A038-BA4878ED8D7E}"/>
          </ac:spMkLst>
        </pc:spChg>
        <pc:picChg chg="add del mod">
          <ac:chgData name="YOLANDA ALIAGA MAZAS" userId="1d5ad5113364242e" providerId="LiveId" clId="{B00834A7-C719-45E8-A524-EE06DA64D55F}" dt="2023-11-07T19:55:15.398" v="25251" actId="21"/>
          <ac:picMkLst>
            <pc:docMk/>
            <pc:sldMk cId="1334434045" sldId="913"/>
            <ac:picMk id="3" creationId="{F7828069-4605-A2A9-FCD4-016D9F61B40D}"/>
          </ac:picMkLst>
        </pc:picChg>
      </pc:sldChg>
      <pc:sldChg chg="new del">
        <pc:chgData name="YOLANDA ALIAGA MAZAS" userId="1d5ad5113364242e" providerId="LiveId" clId="{B00834A7-C719-45E8-A524-EE06DA64D55F}" dt="2023-11-07T21:33:07.489" v="25301" actId="2696"/>
        <pc:sldMkLst>
          <pc:docMk/>
          <pc:sldMk cId="4145749190" sldId="914"/>
        </pc:sldMkLst>
      </pc:sldChg>
      <pc:sldChg chg="addSp delSp modSp mod">
        <pc:chgData name="YOLANDA ALIAGA MAZAS" userId="1d5ad5113364242e" providerId="LiveId" clId="{B00834A7-C719-45E8-A524-EE06DA64D55F}" dt="2023-11-07T21:35:30.436" v="25346" actId="14100"/>
        <pc:sldMkLst>
          <pc:docMk/>
          <pc:sldMk cId="1489098219" sldId="915"/>
        </pc:sldMkLst>
        <pc:spChg chg="mod">
          <ac:chgData name="YOLANDA ALIAGA MAZAS" userId="1d5ad5113364242e" providerId="LiveId" clId="{B00834A7-C719-45E8-A524-EE06DA64D55F}" dt="2023-11-07T21:35:17.226" v="25343" actId="1076"/>
          <ac:spMkLst>
            <pc:docMk/>
            <pc:sldMk cId="1489098219" sldId="915"/>
            <ac:spMk id="5" creationId="{BB27C13E-DA0D-BC9D-0E6A-911956CD1879}"/>
          </ac:spMkLst>
        </pc:spChg>
        <pc:spChg chg="del">
          <ac:chgData name="YOLANDA ALIAGA MAZAS" userId="1d5ad5113364242e" providerId="LiveId" clId="{B00834A7-C719-45E8-A524-EE06DA64D55F}" dt="2023-11-07T21:35:06.015" v="25338" actId="21"/>
          <ac:spMkLst>
            <pc:docMk/>
            <pc:sldMk cId="1489098219" sldId="915"/>
            <ac:spMk id="7" creationId="{35DB3883-B215-ADC2-A4E4-4951A5ECD071}"/>
          </ac:spMkLst>
        </pc:spChg>
        <pc:spChg chg="add mod">
          <ac:chgData name="YOLANDA ALIAGA MAZAS" userId="1d5ad5113364242e" providerId="LiveId" clId="{B00834A7-C719-45E8-A524-EE06DA64D55F}" dt="2023-11-07T21:35:30.436" v="25346" actId="14100"/>
          <ac:spMkLst>
            <pc:docMk/>
            <pc:sldMk cId="1489098219" sldId="915"/>
            <ac:spMk id="8" creationId="{6F07356F-022E-5543-6320-3157DF7E5CAE}"/>
          </ac:spMkLst>
        </pc:spChg>
        <pc:picChg chg="mod">
          <ac:chgData name="YOLANDA ALIAGA MAZAS" userId="1d5ad5113364242e" providerId="LiveId" clId="{B00834A7-C719-45E8-A524-EE06DA64D55F}" dt="2023-11-07T21:35:14.194" v="25342" actId="1076"/>
          <ac:picMkLst>
            <pc:docMk/>
            <pc:sldMk cId="1489098219" sldId="915"/>
            <ac:picMk id="2" creationId="{2FE96D53-37C6-D438-B7AE-5D0AC9433E04}"/>
          </ac:picMkLst>
        </pc:picChg>
        <pc:picChg chg="mod">
          <ac:chgData name="YOLANDA ALIAGA MAZAS" userId="1d5ad5113364242e" providerId="LiveId" clId="{B00834A7-C719-45E8-A524-EE06DA64D55F}" dt="2023-11-07T21:35:11.952" v="25341" actId="1076"/>
          <ac:picMkLst>
            <pc:docMk/>
            <pc:sldMk cId="1489098219" sldId="915"/>
            <ac:picMk id="4" creationId="{03E0B412-6B3C-C400-BDDB-4B12CE5E5AF0}"/>
          </ac:picMkLst>
        </pc:picChg>
        <pc:picChg chg="del mod">
          <ac:chgData name="YOLANDA ALIAGA MAZAS" userId="1d5ad5113364242e" providerId="LiveId" clId="{B00834A7-C719-45E8-A524-EE06DA64D55F}" dt="2023-11-07T21:35:04.116" v="25337" actId="21"/>
          <ac:picMkLst>
            <pc:docMk/>
            <pc:sldMk cId="1489098219" sldId="915"/>
            <ac:picMk id="10" creationId="{5548E0D1-EB1B-58DD-F6B9-11C1F1D77200}"/>
          </ac:picMkLst>
        </pc:picChg>
      </pc:sldChg>
      <pc:sldChg chg="delSp modSp new mod">
        <pc:chgData name="YOLANDA ALIAGA MAZAS" userId="1d5ad5113364242e" providerId="LiveId" clId="{B00834A7-C719-45E8-A524-EE06DA64D55F}" dt="2023-11-09T15:17:37.443" v="27083" actId="1076"/>
        <pc:sldMkLst>
          <pc:docMk/>
          <pc:sldMk cId="4258664423" sldId="916"/>
        </pc:sldMkLst>
        <pc:spChg chg="del">
          <ac:chgData name="YOLANDA ALIAGA MAZAS" userId="1d5ad5113364242e" providerId="LiveId" clId="{B00834A7-C719-45E8-A524-EE06DA64D55F}" dt="2023-11-09T15:17:26.726" v="27073" actId="21"/>
          <ac:spMkLst>
            <pc:docMk/>
            <pc:sldMk cId="4258664423" sldId="916"/>
            <ac:spMk id="2" creationId="{56B22214-926D-C6B8-F2D1-A488BBACA1C5}"/>
          </ac:spMkLst>
        </pc:spChg>
        <pc:spChg chg="mod">
          <ac:chgData name="YOLANDA ALIAGA MAZAS" userId="1d5ad5113364242e" providerId="LiveId" clId="{B00834A7-C719-45E8-A524-EE06DA64D55F}" dt="2023-11-09T15:17:37.443" v="27083" actId="1076"/>
          <ac:spMkLst>
            <pc:docMk/>
            <pc:sldMk cId="4258664423" sldId="916"/>
            <ac:spMk id="3" creationId="{3F79FD98-B546-E4E2-D34A-8AA2E06B7688}"/>
          </ac:spMkLst>
        </pc:spChg>
      </pc:sldChg>
      <pc:sldChg chg="addSp modSp new mod ord modAnim">
        <pc:chgData name="YOLANDA ALIAGA MAZAS" userId="1d5ad5113364242e" providerId="LiveId" clId="{B00834A7-C719-45E8-A524-EE06DA64D55F}" dt="2023-11-11T09:31:16.376" v="27149"/>
        <pc:sldMkLst>
          <pc:docMk/>
          <pc:sldMk cId="827405440" sldId="917"/>
        </pc:sldMkLst>
        <pc:spChg chg="mod">
          <ac:chgData name="YOLANDA ALIAGA MAZAS" userId="1d5ad5113364242e" providerId="LiveId" clId="{B00834A7-C719-45E8-A524-EE06DA64D55F}" dt="2023-11-11T09:30:11.921" v="27136"/>
          <ac:spMkLst>
            <pc:docMk/>
            <pc:sldMk cId="827405440" sldId="917"/>
            <ac:spMk id="2" creationId="{962A3C26-7A8E-70A4-647C-510E6EEA3424}"/>
          </ac:spMkLst>
        </pc:spChg>
        <pc:spChg chg="mod">
          <ac:chgData name="YOLANDA ALIAGA MAZAS" userId="1d5ad5113364242e" providerId="LiveId" clId="{B00834A7-C719-45E8-A524-EE06DA64D55F}" dt="2023-11-11T09:30:58.272" v="27146" actId="20577"/>
          <ac:spMkLst>
            <pc:docMk/>
            <pc:sldMk cId="827405440" sldId="917"/>
            <ac:spMk id="3" creationId="{9DA4B512-C6DF-F87C-2E1A-8A818B264D7A}"/>
          </ac:spMkLst>
        </pc:spChg>
        <pc:picChg chg="add mod">
          <ac:chgData name="YOLANDA ALIAGA MAZAS" userId="1d5ad5113364242e" providerId="LiveId" clId="{B00834A7-C719-45E8-A524-EE06DA64D55F}" dt="2023-11-11T09:31:14.187" v="27148" actId="1076"/>
          <ac:picMkLst>
            <pc:docMk/>
            <pc:sldMk cId="827405440" sldId="917"/>
            <ac:picMk id="4" creationId="{ACC23286-AD9A-EC0E-AA52-0C8B6B337475}"/>
          </ac:picMkLst>
        </pc:picChg>
      </pc:sldChg>
      <pc:sldChg chg="modSp del modAnim">
        <pc:chgData name="YOLANDA ALIAGA MAZAS" userId="1d5ad5113364242e" providerId="LiveId" clId="{B00834A7-C719-45E8-A524-EE06DA64D55F}" dt="2023-11-08T20:10:30.241" v="26542" actId="2696"/>
        <pc:sldMkLst>
          <pc:docMk/>
          <pc:sldMk cId="1007520711" sldId="917"/>
        </pc:sldMkLst>
        <pc:spChg chg="mod">
          <ac:chgData name="YOLANDA ALIAGA MAZAS" userId="1d5ad5113364242e" providerId="LiveId" clId="{B00834A7-C719-45E8-A524-EE06DA64D55F}" dt="2023-11-08T20:10:27.505" v="26541" actId="20577"/>
          <ac:spMkLst>
            <pc:docMk/>
            <pc:sldMk cId="1007520711" sldId="917"/>
            <ac:spMk id="3" creationId="{0DD48CAA-7C48-CCAC-1567-4A5DBA272A7D}"/>
          </ac:spMkLst>
        </pc:spChg>
      </pc:sldChg>
      <pc:sldChg chg="del">
        <pc:chgData name="YOLANDA ALIAGA MAZAS" userId="1d5ad5113364242e" providerId="LiveId" clId="{B00834A7-C719-45E8-A524-EE06DA64D55F}" dt="2023-11-09T15:14:58.098" v="26958" actId="2696"/>
        <pc:sldMkLst>
          <pc:docMk/>
          <pc:sldMk cId="3669434669" sldId="917"/>
        </pc:sldMkLst>
      </pc:sldChg>
      <pc:sldChg chg="modSp mod">
        <pc:chgData name="YOLANDA ALIAGA MAZAS" userId="1d5ad5113364242e" providerId="LiveId" clId="{B00834A7-C719-45E8-A524-EE06DA64D55F}" dt="2023-11-11T09:32:30.024" v="27159" actId="1076"/>
        <pc:sldMkLst>
          <pc:docMk/>
          <pc:sldMk cId="1005034071" sldId="918"/>
        </pc:sldMkLst>
        <pc:spChg chg="mod">
          <ac:chgData name="YOLANDA ALIAGA MAZAS" userId="1d5ad5113364242e" providerId="LiveId" clId="{B00834A7-C719-45E8-A524-EE06DA64D55F}" dt="2023-11-11T09:31:38.261" v="27150"/>
          <ac:spMkLst>
            <pc:docMk/>
            <pc:sldMk cId="1005034071" sldId="918"/>
            <ac:spMk id="2" creationId="{962A3C26-7A8E-70A4-647C-510E6EEA3424}"/>
          </ac:spMkLst>
        </pc:spChg>
        <pc:spChg chg="mod">
          <ac:chgData name="YOLANDA ALIAGA MAZAS" userId="1d5ad5113364242e" providerId="LiveId" clId="{B00834A7-C719-45E8-A524-EE06DA64D55F}" dt="2023-11-11T09:32:27.499" v="27158" actId="20577"/>
          <ac:spMkLst>
            <pc:docMk/>
            <pc:sldMk cId="1005034071" sldId="918"/>
            <ac:spMk id="3" creationId="{9DA4B512-C6DF-F87C-2E1A-8A818B264D7A}"/>
          </ac:spMkLst>
        </pc:spChg>
        <pc:picChg chg="mod">
          <ac:chgData name="YOLANDA ALIAGA MAZAS" userId="1d5ad5113364242e" providerId="LiveId" clId="{B00834A7-C719-45E8-A524-EE06DA64D55F}" dt="2023-11-11T09:32:30.024" v="27159" actId="1076"/>
          <ac:picMkLst>
            <pc:docMk/>
            <pc:sldMk cId="1005034071" sldId="918"/>
            <ac:picMk id="4" creationId="{ACC23286-AD9A-EC0E-AA52-0C8B6B337475}"/>
          </ac:picMkLst>
        </pc:picChg>
      </pc:sldChg>
      <pc:sldChg chg="modSp mod">
        <pc:chgData name="YOLANDA ALIAGA MAZAS" userId="1d5ad5113364242e" providerId="LiveId" clId="{B00834A7-C719-45E8-A524-EE06DA64D55F}" dt="2023-11-11T09:33:50.449" v="27172" actId="1076"/>
        <pc:sldMkLst>
          <pc:docMk/>
          <pc:sldMk cId="1816794569" sldId="919"/>
        </pc:sldMkLst>
        <pc:spChg chg="mod">
          <ac:chgData name="YOLANDA ALIAGA MAZAS" userId="1d5ad5113364242e" providerId="LiveId" clId="{B00834A7-C719-45E8-A524-EE06DA64D55F}" dt="2023-11-11T09:32:58.330" v="27162"/>
          <ac:spMkLst>
            <pc:docMk/>
            <pc:sldMk cId="1816794569" sldId="919"/>
            <ac:spMk id="2" creationId="{962A3C26-7A8E-70A4-647C-510E6EEA3424}"/>
          </ac:spMkLst>
        </pc:spChg>
        <pc:spChg chg="mod">
          <ac:chgData name="YOLANDA ALIAGA MAZAS" userId="1d5ad5113364242e" providerId="LiveId" clId="{B00834A7-C719-45E8-A524-EE06DA64D55F}" dt="2023-11-11T09:33:47.743" v="27171" actId="27636"/>
          <ac:spMkLst>
            <pc:docMk/>
            <pc:sldMk cId="1816794569" sldId="919"/>
            <ac:spMk id="3" creationId="{9DA4B512-C6DF-F87C-2E1A-8A818B264D7A}"/>
          </ac:spMkLst>
        </pc:spChg>
        <pc:picChg chg="mod">
          <ac:chgData name="YOLANDA ALIAGA MAZAS" userId="1d5ad5113364242e" providerId="LiveId" clId="{B00834A7-C719-45E8-A524-EE06DA64D55F}" dt="2023-11-11T09:33:50.449" v="27172" actId="1076"/>
          <ac:picMkLst>
            <pc:docMk/>
            <pc:sldMk cId="1816794569" sldId="919"/>
            <ac:picMk id="4" creationId="{ACC23286-AD9A-EC0E-AA52-0C8B6B337475}"/>
          </ac:picMkLst>
        </pc:picChg>
      </pc:sldChg>
      <pc:sldChg chg="modSp mod">
        <pc:chgData name="YOLANDA ALIAGA MAZAS" userId="1d5ad5113364242e" providerId="LiveId" clId="{B00834A7-C719-45E8-A524-EE06DA64D55F}" dt="2023-11-11T09:35:11.534" v="27183" actId="1076"/>
        <pc:sldMkLst>
          <pc:docMk/>
          <pc:sldMk cId="3777012035" sldId="920"/>
        </pc:sldMkLst>
        <pc:spChg chg="mod">
          <ac:chgData name="YOLANDA ALIAGA MAZAS" userId="1d5ad5113364242e" providerId="LiveId" clId="{B00834A7-C719-45E8-A524-EE06DA64D55F}" dt="2023-11-11T09:34:09.786" v="27173"/>
          <ac:spMkLst>
            <pc:docMk/>
            <pc:sldMk cId="3777012035" sldId="920"/>
            <ac:spMk id="2" creationId="{962A3C26-7A8E-70A4-647C-510E6EEA3424}"/>
          </ac:spMkLst>
        </pc:spChg>
        <pc:spChg chg="mod">
          <ac:chgData name="YOLANDA ALIAGA MAZAS" userId="1d5ad5113364242e" providerId="LiveId" clId="{B00834A7-C719-45E8-A524-EE06DA64D55F}" dt="2023-11-11T09:35:10.307" v="27182" actId="14100"/>
          <ac:spMkLst>
            <pc:docMk/>
            <pc:sldMk cId="3777012035" sldId="920"/>
            <ac:spMk id="3" creationId="{9DA4B512-C6DF-F87C-2E1A-8A818B264D7A}"/>
          </ac:spMkLst>
        </pc:spChg>
        <pc:picChg chg="mod">
          <ac:chgData name="YOLANDA ALIAGA MAZAS" userId="1d5ad5113364242e" providerId="LiveId" clId="{B00834A7-C719-45E8-A524-EE06DA64D55F}" dt="2023-11-11T09:35:11.534" v="27183" actId="1076"/>
          <ac:picMkLst>
            <pc:docMk/>
            <pc:sldMk cId="3777012035" sldId="920"/>
            <ac:picMk id="4" creationId="{ACC23286-AD9A-EC0E-AA52-0C8B6B337475}"/>
          </ac:picMkLst>
        </pc:picChg>
      </pc:sldChg>
      <pc:sldChg chg="modSp mod">
        <pc:chgData name="YOLANDA ALIAGA MAZAS" userId="1d5ad5113364242e" providerId="LiveId" clId="{B00834A7-C719-45E8-A524-EE06DA64D55F}" dt="2023-11-11T09:37:00.742" v="27213" actId="1076"/>
        <pc:sldMkLst>
          <pc:docMk/>
          <pc:sldMk cId="2862998090" sldId="921"/>
        </pc:sldMkLst>
        <pc:spChg chg="mod">
          <ac:chgData name="YOLANDA ALIAGA MAZAS" userId="1d5ad5113364242e" providerId="LiveId" clId="{B00834A7-C719-45E8-A524-EE06DA64D55F}" dt="2023-11-11T09:37:00.742" v="27213" actId="1076"/>
          <ac:spMkLst>
            <pc:docMk/>
            <pc:sldMk cId="2862998090" sldId="921"/>
            <ac:spMk id="2" creationId="{962A3C26-7A8E-70A4-647C-510E6EEA3424}"/>
          </ac:spMkLst>
        </pc:spChg>
        <pc:spChg chg="mod">
          <ac:chgData name="YOLANDA ALIAGA MAZAS" userId="1d5ad5113364242e" providerId="LiveId" clId="{B00834A7-C719-45E8-A524-EE06DA64D55F}" dt="2023-11-11T09:36:56.936" v="27211" actId="1076"/>
          <ac:spMkLst>
            <pc:docMk/>
            <pc:sldMk cId="2862998090" sldId="921"/>
            <ac:spMk id="3" creationId="{9DA4B512-C6DF-F87C-2E1A-8A818B264D7A}"/>
          </ac:spMkLst>
        </pc:spChg>
        <pc:picChg chg="mod">
          <ac:chgData name="YOLANDA ALIAGA MAZAS" userId="1d5ad5113364242e" providerId="LiveId" clId="{B00834A7-C719-45E8-A524-EE06DA64D55F}" dt="2023-11-11T09:36:58.144" v="27212" actId="1076"/>
          <ac:picMkLst>
            <pc:docMk/>
            <pc:sldMk cId="2862998090" sldId="921"/>
            <ac:picMk id="4" creationId="{ACC23286-AD9A-EC0E-AA52-0C8B6B337475}"/>
          </ac:picMkLst>
        </pc:picChg>
      </pc:sldChg>
      <pc:sldChg chg="modSp mod">
        <pc:chgData name="YOLANDA ALIAGA MAZAS" userId="1d5ad5113364242e" providerId="LiveId" clId="{B00834A7-C719-45E8-A524-EE06DA64D55F}" dt="2023-11-11T09:38:15.015" v="27227" actId="1076"/>
        <pc:sldMkLst>
          <pc:docMk/>
          <pc:sldMk cId="3125380625" sldId="922"/>
        </pc:sldMkLst>
        <pc:spChg chg="mod">
          <ac:chgData name="YOLANDA ALIAGA MAZAS" userId="1d5ad5113364242e" providerId="LiveId" clId="{B00834A7-C719-45E8-A524-EE06DA64D55F}" dt="2023-11-11T09:37:24.149" v="27219" actId="123"/>
          <ac:spMkLst>
            <pc:docMk/>
            <pc:sldMk cId="3125380625" sldId="922"/>
            <ac:spMk id="2" creationId="{962A3C26-7A8E-70A4-647C-510E6EEA3424}"/>
          </ac:spMkLst>
        </pc:spChg>
        <pc:spChg chg="mod">
          <ac:chgData name="YOLANDA ALIAGA MAZAS" userId="1d5ad5113364242e" providerId="LiveId" clId="{B00834A7-C719-45E8-A524-EE06DA64D55F}" dt="2023-11-11T09:38:12.267" v="27226" actId="20577"/>
          <ac:spMkLst>
            <pc:docMk/>
            <pc:sldMk cId="3125380625" sldId="922"/>
            <ac:spMk id="3" creationId="{9DA4B512-C6DF-F87C-2E1A-8A818B264D7A}"/>
          </ac:spMkLst>
        </pc:spChg>
        <pc:picChg chg="mod">
          <ac:chgData name="YOLANDA ALIAGA MAZAS" userId="1d5ad5113364242e" providerId="LiveId" clId="{B00834A7-C719-45E8-A524-EE06DA64D55F}" dt="2023-11-11T09:38:15.015" v="27227" actId="1076"/>
          <ac:picMkLst>
            <pc:docMk/>
            <pc:sldMk cId="3125380625" sldId="922"/>
            <ac:picMk id="4" creationId="{ACC23286-AD9A-EC0E-AA52-0C8B6B337475}"/>
          </ac:picMkLst>
        </pc:picChg>
      </pc:sldChg>
      <pc:sldChg chg="modSp mod">
        <pc:chgData name="YOLANDA ALIAGA MAZAS" userId="1d5ad5113364242e" providerId="LiveId" clId="{B00834A7-C719-45E8-A524-EE06DA64D55F}" dt="2023-11-11T09:38:38.453" v="27228"/>
        <pc:sldMkLst>
          <pc:docMk/>
          <pc:sldMk cId="3490574763" sldId="923"/>
        </pc:sldMkLst>
        <pc:spChg chg="mod">
          <ac:chgData name="YOLANDA ALIAGA MAZAS" userId="1d5ad5113364242e" providerId="LiveId" clId="{B00834A7-C719-45E8-A524-EE06DA64D55F}" dt="2023-11-11T09:38:38.453" v="27228"/>
          <ac:spMkLst>
            <pc:docMk/>
            <pc:sldMk cId="3490574763" sldId="923"/>
            <ac:spMk id="2" creationId="{962A3C26-7A8E-70A4-647C-510E6EEA342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D27D82-D436-4D4B-8EB9-FF4DFA73B5B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0D356BB-44C8-4543-8F22-A682376ECA35}">
      <dgm:prSet phldrT="[Texto]"/>
      <dgm:spPr/>
      <dgm:t>
        <a:bodyPr/>
        <a:lstStyle/>
        <a:p>
          <a:r>
            <a:rPr lang="es-ES" dirty="0"/>
            <a:t>1277</a:t>
          </a:r>
        </a:p>
      </dgm:t>
    </dgm:pt>
    <dgm:pt modelId="{CBB67647-0F41-4ECF-87EB-22D901AE531D}" type="parTrans" cxnId="{6BE6D4EE-1852-4C63-B908-E96CF4BFE84B}">
      <dgm:prSet/>
      <dgm:spPr/>
      <dgm:t>
        <a:bodyPr/>
        <a:lstStyle/>
        <a:p>
          <a:endParaRPr lang="es-ES"/>
        </a:p>
      </dgm:t>
    </dgm:pt>
    <dgm:pt modelId="{2F34E600-D2D0-4A5B-B220-95D7E25E873E}" type="sibTrans" cxnId="{6BE6D4EE-1852-4C63-B908-E96CF4BFE84B}">
      <dgm:prSet/>
      <dgm:spPr/>
      <dgm:t>
        <a:bodyPr/>
        <a:lstStyle/>
        <a:p>
          <a:endParaRPr lang="es-ES"/>
        </a:p>
      </dgm:t>
    </dgm:pt>
    <dgm:pt modelId="{EED56FE3-69E3-41F1-B27E-09E90C50E732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  <a:latin typeface="+mn-lt"/>
              <a:cs typeface="Dreaming Outloud Pro" panose="03050502040302030504" pitchFamily="66" charset="0"/>
            </a:rPr>
            <a:t>PLACEBO</a:t>
          </a:r>
        </a:p>
      </dgm:t>
    </dgm:pt>
    <dgm:pt modelId="{87C87292-93E0-49D1-A092-1BD2F7543C00}" type="parTrans" cxnId="{B0B0BC15-7EE7-4215-BCF7-0DF1E7F25E5C}">
      <dgm:prSet/>
      <dgm:spPr/>
      <dgm:t>
        <a:bodyPr/>
        <a:lstStyle/>
        <a:p>
          <a:endParaRPr lang="es-ES"/>
        </a:p>
      </dgm:t>
    </dgm:pt>
    <dgm:pt modelId="{40D3A398-71D5-4B9B-B5FE-9BB22EF47278}" type="sibTrans" cxnId="{B0B0BC15-7EE7-4215-BCF7-0DF1E7F25E5C}">
      <dgm:prSet/>
      <dgm:spPr/>
      <dgm:t>
        <a:bodyPr/>
        <a:lstStyle/>
        <a:p>
          <a:endParaRPr lang="es-ES"/>
        </a:p>
      </dgm:t>
    </dgm:pt>
    <dgm:pt modelId="{9E231E79-BF19-4B3D-970E-42200AEB0313}">
      <dgm:prSet phldrT="[Texto]"/>
      <dgm:spPr/>
      <dgm:t>
        <a:bodyPr/>
        <a:lstStyle/>
        <a:p>
          <a:r>
            <a:rPr lang="es-ES" dirty="0">
              <a:solidFill>
                <a:srgbClr val="C00000"/>
              </a:solidFill>
              <a:latin typeface="+mn-lt"/>
              <a:cs typeface="Dreaming Outloud Pro" panose="03050502040302030504" pitchFamily="66" charset="0"/>
            </a:rPr>
            <a:t>TERBUTALINA</a:t>
          </a:r>
          <a:r>
            <a:rPr lang="es-ES" dirty="0">
              <a:solidFill>
                <a:srgbClr val="C00000"/>
              </a:solidFill>
              <a:latin typeface="+mn-lt"/>
            </a:rPr>
            <a:t> </a:t>
          </a:r>
        </a:p>
      </dgm:t>
    </dgm:pt>
    <dgm:pt modelId="{D233E030-86DB-475F-A0FC-63C2845A146E}" type="parTrans" cxnId="{47795630-3202-41C9-9F91-95FC3801BBDC}">
      <dgm:prSet/>
      <dgm:spPr/>
      <dgm:t>
        <a:bodyPr/>
        <a:lstStyle/>
        <a:p>
          <a:endParaRPr lang="es-ES"/>
        </a:p>
      </dgm:t>
    </dgm:pt>
    <dgm:pt modelId="{B69384FC-1F8F-4822-BA10-E16FDF2976BC}" type="sibTrans" cxnId="{47795630-3202-41C9-9F91-95FC3801BBDC}">
      <dgm:prSet/>
      <dgm:spPr/>
      <dgm:t>
        <a:bodyPr/>
        <a:lstStyle/>
        <a:p>
          <a:endParaRPr lang="es-ES"/>
        </a:p>
      </dgm:t>
    </dgm:pt>
    <dgm:pt modelId="{3925CC52-15D6-4956-83A9-257BFA559255}">
      <dgm:prSet phldrT="[Texto]"/>
      <dgm:spPr/>
      <dgm:t>
        <a:bodyPr/>
        <a:lstStyle/>
        <a:p>
          <a:r>
            <a:rPr lang="es-ES" dirty="0"/>
            <a:t>1277</a:t>
          </a:r>
        </a:p>
      </dgm:t>
    </dgm:pt>
    <dgm:pt modelId="{51A53DC3-5A57-4F2B-AC6F-2F02E5C6DF87}" type="parTrans" cxnId="{D4F9329B-B696-4F9B-BE6A-0DDFECF44BC6}">
      <dgm:prSet/>
      <dgm:spPr/>
      <dgm:t>
        <a:bodyPr/>
        <a:lstStyle/>
        <a:p>
          <a:endParaRPr lang="es-ES"/>
        </a:p>
      </dgm:t>
    </dgm:pt>
    <dgm:pt modelId="{CFC8828F-80A6-49B0-9AFC-3E8BFCDB9336}" type="sibTrans" cxnId="{D4F9329B-B696-4F9B-BE6A-0DDFECF44BC6}">
      <dgm:prSet/>
      <dgm:spPr/>
      <dgm:t>
        <a:bodyPr/>
        <a:lstStyle/>
        <a:p>
          <a:endParaRPr lang="es-ES"/>
        </a:p>
      </dgm:t>
    </dgm:pt>
    <dgm:pt modelId="{2395E9EC-95C4-4004-9F33-3A86800D9240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  <a:latin typeface="+mn-lt"/>
              <a:cs typeface="Dreaming Outloud Pro" panose="03050502040302030504" pitchFamily="66" charset="0"/>
            </a:rPr>
            <a:t>PLACEBO</a:t>
          </a:r>
        </a:p>
      </dgm:t>
    </dgm:pt>
    <dgm:pt modelId="{11B33054-8FE6-4C2C-B1F2-821FD32348CA}" type="parTrans" cxnId="{1ADB2141-BBDA-4427-90F2-454A50A08036}">
      <dgm:prSet/>
      <dgm:spPr/>
      <dgm:t>
        <a:bodyPr/>
        <a:lstStyle/>
        <a:p>
          <a:endParaRPr lang="es-ES"/>
        </a:p>
      </dgm:t>
    </dgm:pt>
    <dgm:pt modelId="{BE6BF52D-AEDB-4684-A59D-44979B913C84}" type="sibTrans" cxnId="{1ADB2141-BBDA-4427-90F2-454A50A08036}">
      <dgm:prSet/>
      <dgm:spPr/>
      <dgm:t>
        <a:bodyPr/>
        <a:lstStyle/>
        <a:p>
          <a:endParaRPr lang="es-ES"/>
        </a:p>
      </dgm:t>
    </dgm:pt>
    <dgm:pt modelId="{EADD6E22-CA37-4517-BAE7-D807F1C1C831}">
      <dgm:prSet phldrT="[Texto]"/>
      <dgm:spPr/>
      <dgm:t>
        <a:bodyPr/>
        <a:lstStyle/>
        <a:p>
          <a:r>
            <a:rPr lang="es-ES" dirty="0">
              <a:solidFill>
                <a:srgbClr val="C00000"/>
              </a:solidFill>
              <a:latin typeface="+mn-lt"/>
              <a:cs typeface="Dreaming Outloud Pro" panose="03050502040302030504" pitchFamily="66" charset="0"/>
            </a:rPr>
            <a:t>BD-FT</a:t>
          </a:r>
        </a:p>
      </dgm:t>
    </dgm:pt>
    <dgm:pt modelId="{01BF7384-AC7A-4112-B0A7-470475D58234}" type="parTrans" cxnId="{8200845E-5EC4-4BD0-BDDA-AB573633A2E7}">
      <dgm:prSet/>
      <dgm:spPr/>
      <dgm:t>
        <a:bodyPr/>
        <a:lstStyle/>
        <a:p>
          <a:endParaRPr lang="es-ES"/>
        </a:p>
      </dgm:t>
    </dgm:pt>
    <dgm:pt modelId="{F02FA5CE-D7D9-4D77-A196-63295303D8A7}" type="sibTrans" cxnId="{8200845E-5EC4-4BD0-BDDA-AB573633A2E7}">
      <dgm:prSet/>
      <dgm:spPr/>
      <dgm:t>
        <a:bodyPr/>
        <a:lstStyle/>
        <a:p>
          <a:endParaRPr lang="es-ES"/>
        </a:p>
      </dgm:t>
    </dgm:pt>
    <dgm:pt modelId="{EDD9B922-BC23-4134-8327-6E760A73FA00}">
      <dgm:prSet phldrT="[Texto]"/>
      <dgm:spPr/>
      <dgm:t>
        <a:bodyPr/>
        <a:lstStyle/>
        <a:p>
          <a:r>
            <a:rPr lang="es-ES" dirty="0"/>
            <a:t>1282</a:t>
          </a:r>
        </a:p>
      </dgm:t>
    </dgm:pt>
    <dgm:pt modelId="{6C2FE0ED-B80B-4817-978B-B877284A306B}" type="parTrans" cxnId="{5DCE1627-E954-4DA0-969F-E140F8C09069}">
      <dgm:prSet/>
      <dgm:spPr/>
      <dgm:t>
        <a:bodyPr/>
        <a:lstStyle/>
        <a:p>
          <a:endParaRPr lang="es-ES"/>
        </a:p>
      </dgm:t>
    </dgm:pt>
    <dgm:pt modelId="{4ACC85AE-32AC-4CDF-A838-FCC0C57DCA02}" type="sibTrans" cxnId="{5DCE1627-E954-4DA0-969F-E140F8C09069}">
      <dgm:prSet/>
      <dgm:spPr/>
      <dgm:t>
        <a:bodyPr/>
        <a:lstStyle/>
        <a:p>
          <a:endParaRPr lang="es-ES"/>
        </a:p>
      </dgm:t>
    </dgm:pt>
    <dgm:pt modelId="{8D6A310B-9D1F-4CD1-B330-62834B54E81C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  <a:latin typeface="+mn-lt"/>
              <a:cs typeface="Dreaming Outloud Pro" panose="03050502040302030504" pitchFamily="66" charset="0"/>
            </a:rPr>
            <a:t>BD 200/12 H</a:t>
          </a:r>
        </a:p>
      </dgm:t>
    </dgm:pt>
    <dgm:pt modelId="{9C518840-2BBE-40C0-8F71-BFB157E45834}" type="parTrans" cxnId="{B965AC9C-7ED9-43C0-9A7B-0217E144F09C}">
      <dgm:prSet/>
      <dgm:spPr/>
      <dgm:t>
        <a:bodyPr/>
        <a:lstStyle/>
        <a:p>
          <a:endParaRPr lang="es-ES"/>
        </a:p>
      </dgm:t>
    </dgm:pt>
    <dgm:pt modelId="{B3C8B5BF-7E18-4C1B-A732-3DDF7626CC5C}" type="sibTrans" cxnId="{B965AC9C-7ED9-43C0-9A7B-0217E144F09C}">
      <dgm:prSet/>
      <dgm:spPr/>
      <dgm:t>
        <a:bodyPr/>
        <a:lstStyle/>
        <a:p>
          <a:endParaRPr lang="es-ES"/>
        </a:p>
      </dgm:t>
    </dgm:pt>
    <dgm:pt modelId="{21D56328-745F-480B-899E-99F27823AD53}">
      <dgm:prSet phldrT="[Texto]"/>
      <dgm:spPr/>
      <dgm:t>
        <a:bodyPr/>
        <a:lstStyle/>
        <a:p>
          <a:r>
            <a:rPr lang="es-ES" dirty="0">
              <a:solidFill>
                <a:srgbClr val="C00000"/>
              </a:solidFill>
              <a:latin typeface="+mn-lt"/>
              <a:cs typeface="Dreaming Outloud Pro" panose="03050502040302030504" pitchFamily="66" charset="0"/>
            </a:rPr>
            <a:t>TERBUTALINA</a:t>
          </a:r>
        </a:p>
      </dgm:t>
    </dgm:pt>
    <dgm:pt modelId="{A13EDF9F-8DF5-4D16-AB16-01CF8DDB4707}" type="parTrans" cxnId="{861D9067-BBCA-4747-BFCC-9367A89084FA}">
      <dgm:prSet/>
      <dgm:spPr/>
      <dgm:t>
        <a:bodyPr/>
        <a:lstStyle/>
        <a:p>
          <a:endParaRPr lang="es-ES"/>
        </a:p>
      </dgm:t>
    </dgm:pt>
    <dgm:pt modelId="{8F7F7902-286A-48EE-BB5D-B0CE6E3DFABA}" type="sibTrans" cxnId="{861D9067-BBCA-4747-BFCC-9367A89084FA}">
      <dgm:prSet/>
      <dgm:spPr/>
      <dgm:t>
        <a:bodyPr/>
        <a:lstStyle/>
        <a:p>
          <a:endParaRPr lang="es-ES"/>
        </a:p>
      </dgm:t>
    </dgm:pt>
    <dgm:pt modelId="{99E3C3ED-C15F-48F9-8BF3-78DF07EBC93B}" type="pres">
      <dgm:prSet presAssocID="{89D27D82-D436-4D4B-8EB9-FF4DFA73B5B4}" presName="Name0" presStyleCnt="0">
        <dgm:presLayoutVars>
          <dgm:dir/>
          <dgm:animLvl val="lvl"/>
          <dgm:resizeHandles val="exact"/>
        </dgm:presLayoutVars>
      </dgm:prSet>
      <dgm:spPr/>
    </dgm:pt>
    <dgm:pt modelId="{0DD773F2-F557-46E5-BE02-7EA1545D4F0D}" type="pres">
      <dgm:prSet presAssocID="{C0D356BB-44C8-4543-8F22-A682376ECA35}" presName="composite" presStyleCnt="0"/>
      <dgm:spPr/>
    </dgm:pt>
    <dgm:pt modelId="{32361335-1F07-4360-A768-0AED0339776A}" type="pres">
      <dgm:prSet presAssocID="{C0D356BB-44C8-4543-8F22-A682376ECA3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E338448-938A-4CA9-A97B-1B4A357CF472}" type="pres">
      <dgm:prSet presAssocID="{C0D356BB-44C8-4543-8F22-A682376ECA35}" presName="desTx" presStyleLbl="alignAccFollowNode1" presStyleIdx="0" presStyleCnt="3">
        <dgm:presLayoutVars>
          <dgm:bulletEnabled val="1"/>
        </dgm:presLayoutVars>
      </dgm:prSet>
      <dgm:spPr/>
    </dgm:pt>
    <dgm:pt modelId="{E54516F0-5D38-40C1-8DD0-228AEC1B457F}" type="pres">
      <dgm:prSet presAssocID="{2F34E600-D2D0-4A5B-B220-95D7E25E873E}" presName="space" presStyleCnt="0"/>
      <dgm:spPr/>
    </dgm:pt>
    <dgm:pt modelId="{CACBE0D6-A423-41D6-92C2-CDA19EC355D1}" type="pres">
      <dgm:prSet presAssocID="{3925CC52-15D6-4956-83A9-257BFA559255}" presName="composite" presStyleCnt="0"/>
      <dgm:spPr/>
    </dgm:pt>
    <dgm:pt modelId="{F3659378-B3D0-406E-A3D7-D40B9554B7A4}" type="pres">
      <dgm:prSet presAssocID="{3925CC52-15D6-4956-83A9-257BFA55925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301998C-1E75-4271-B721-783116B414A2}" type="pres">
      <dgm:prSet presAssocID="{3925CC52-15D6-4956-83A9-257BFA559255}" presName="desTx" presStyleLbl="alignAccFollowNode1" presStyleIdx="1" presStyleCnt="3">
        <dgm:presLayoutVars>
          <dgm:bulletEnabled val="1"/>
        </dgm:presLayoutVars>
      </dgm:prSet>
      <dgm:spPr/>
    </dgm:pt>
    <dgm:pt modelId="{682D8DBF-2255-4C3C-94C9-44BDB2085A0F}" type="pres">
      <dgm:prSet presAssocID="{CFC8828F-80A6-49B0-9AFC-3E8BFCDB9336}" presName="space" presStyleCnt="0"/>
      <dgm:spPr/>
    </dgm:pt>
    <dgm:pt modelId="{3800C167-5B83-403C-80F2-27EB47E3DB68}" type="pres">
      <dgm:prSet presAssocID="{EDD9B922-BC23-4134-8327-6E760A73FA00}" presName="composite" presStyleCnt="0"/>
      <dgm:spPr/>
    </dgm:pt>
    <dgm:pt modelId="{33BCF615-DD5D-4F82-9B29-142F9CEDAE88}" type="pres">
      <dgm:prSet presAssocID="{EDD9B922-BC23-4134-8327-6E760A73FA0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9B517C9-EB55-4824-9D88-B32302F4845C}" type="pres">
      <dgm:prSet presAssocID="{EDD9B922-BC23-4134-8327-6E760A73FA0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859D60A-E233-4298-B8B2-B1950F98D76F}" type="presOf" srcId="{21D56328-745F-480B-899E-99F27823AD53}" destId="{B9B517C9-EB55-4824-9D88-B32302F4845C}" srcOrd="0" destOrd="1" presId="urn:microsoft.com/office/officeart/2005/8/layout/hList1"/>
    <dgm:cxn modelId="{939DA211-DBEB-48DC-BE3F-758AC482E15B}" type="presOf" srcId="{9E231E79-BF19-4B3D-970E-42200AEB0313}" destId="{CE338448-938A-4CA9-A97B-1B4A357CF472}" srcOrd="0" destOrd="1" presId="urn:microsoft.com/office/officeart/2005/8/layout/hList1"/>
    <dgm:cxn modelId="{B0B0BC15-7EE7-4215-BCF7-0DF1E7F25E5C}" srcId="{C0D356BB-44C8-4543-8F22-A682376ECA35}" destId="{EED56FE3-69E3-41F1-B27E-09E90C50E732}" srcOrd="0" destOrd="0" parTransId="{87C87292-93E0-49D1-A092-1BD2F7543C00}" sibTransId="{40D3A398-71D5-4B9B-B5FE-9BB22EF47278}"/>
    <dgm:cxn modelId="{5DCE1627-E954-4DA0-969F-E140F8C09069}" srcId="{89D27D82-D436-4D4B-8EB9-FF4DFA73B5B4}" destId="{EDD9B922-BC23-4134-8327-6E760A73FA00}" srcOrd="2" destOrd="0" parTransId="{6C2FE0ED-B80B-4817-978B-B877284A306B}" sibTransId="{4ACC85AE-32AC-4CDF-A838-FCC0C57DCA02}"/>
    <dgm:cxn modelId="{2406C12B-87F7-436B-9CE4-2615E6BC8382}" type="presOf" srcId="{EDD9B922-BC23-4134-8327-6E760A73FA00}" destId="{33BCF615-DD5D-4F82-9B29-142F9CEDAE88}" srcOrd="0" destOrd="0" presId="urn:microsoft.com/office/officeart/2005/8/layout/hList1"/>
    <dgm:cxn modelId="{47795630-3202-41C9-9F91-95FC3801BBDC}" srcId="{C0D356BB-44C8-4543-8F22-A682376ECA35}" destId="{9E231E79-BF19-4B3D-970E-42200AEB0313}" srcOrd="1" destOrd="0" parTransId="{D233E030-86DB-475F-A0FC-63C2845A146E}" sibTransId="{B69384FC-1F8F-4822-BA10-E16FDF2976BC}"/>
    <dgm:cxn modelId="{8200845E-5EC4-4BD0-BDDA-AB573633A2E7}" srcId="{3925CC52-15D6-4956-83A9-257BFA559255}" destId="{EADD6E22-CA37-4517-BAE7-D807F1C1C831}" srcOrd="1" destOrd="0" parTransId="{01BF7384-AC7A-4112-B0A7-470475D58234}" sibTransId="{F02FA5CE-D7D9-4D77-A196-63295303D8A7}"/>
    <dgm:cxn modelId="{B3FDCE5E-73D9-4CAC-8265-6097A3F5A4F1}" type="presOf" srcId="{8D6A310B-9D1F-4CD1-B330-62834B54E81C}" destId="{B9B517C9-EB55-4824-9D88-B32302F4845C}" srcOrd="0" destOrd="0" presId="urn:microsoft.com/office/officeart/2005/8/layout/hList1"/>
    <dgm:cxn modelId="{1ADB2141-BBDA-4427-90F2-454A50A08036}" srcId="{3925CC52-15D6-4956-83A9-257BFA559255}" destId="{2395E9EC-95C4-4004-9F33-3A86800D9240}" srcOrd="0" destOrd="0" parTransId="{11B33054-8FE6-4C2C-B1F2-821FD32348CA}" sibTransId="{BE6BF52D-AEDB-4684-A59D-44979B913C84}"/>
    <dgm:cxn modelId="{861D9067-BBCA-4747-BFCC-9367A89084FA}" srcId="{EDD9B922-BC23-4134-8327-6E760A73FA00}" destId="{21D56328-745F-480B-899E-99F27823AD53}" srcOrd="1" destOrd="0" parTransId="{A13EDF9F-8DF5-4D16-AB16-01CF8DDB4707}" sibTransId="{8F7F7902-286A-48EE-BB5D-B0CE6E3DFABA}"/>
    <dgm:cxn modelId="{7776037A-6BB5-4988-BAE6-577376C2639C}" type="presOf" srcId="{EADD6E22-CA37-4517-BAE7-D807F1C1C831}" destId="{B301998C-1E75-4271-B721-783116B414A2}" srcOrd="0" destOrd="1" presId="urn:microsoft.com/office/officeart/2005/8/layout/hList1"/>
    <dgm:cxn modelId="{1ABBCD8E-1DEC-4850-956F-3F4571CC0953}" type="presOf" srcId="{2395E9EC-95C4-4004-9F33-3A86800D9240}" destId="{B301998C-1E75-4271-B721-783116B414A2}" srcOrd="0" destOrd="0" presId="urn:microsoft.com/office/officeart/2005/8/layout/hList1"/>
    <dgm:cxn modelId="{D4F9329B-B696-4F9B-BE6A-0DDFECF44BC6}" srcId="{89D27D82-D436-4D4B-8EB9-FF4DFA73B5B4}" destId="{3925CC52-15D6-4956-83A9-257BFA559255}" srcOrd="1" destOrd="0" parTransId="{51A53DC3-5A57-4F2B-AC6F-2F02E5C6DF87}" sibTransId="{CFC8828F-80A6-49B0-9AFC-3E8BFCDB9336}"/>
    <dgm:cxn modelId="{B965AC9C-7ED9-43C0-9A7B-0217E144F09C}" srcId="{EDD9B922-BC23-4134-8327-6E760A73FA00}" destId="{8D6A310B-9D1F-4CD1-B330-62834B54E81C}" srcOrd="0" destOrd="0" parTransId="{9C518840-2BBE-40C0-8F71-BFB157E45834}" sibTransId="{B3C8B5BF-7E18-4C1B-A732-3DDF7626CC5C}"/>
    <dgm:cxn modelId="{F71877C1-A556-4053-9112-BD7EC865D5EB}" type="presOf" srcId="{3925CC52-15D6-4956-83A9-257BFA559255}" destId="{F3659378-B3D0-406E-A3D7-D40B9554B7A4}" srcOrd="0" destOrd="0" presId="urn:microsoft.com/office/officeart/2005/8/layout/hList1"/>
    <dgm:cxn modelId="{3E00EEC3-EAA8-4ED8-8CF9-A0C5C5A16688}" type="presOf" srcId="{EED56FE3-69E3-41F1-B27E-09E90C50E732}" destId="{CE338448-938A-4CA9-A97B-1B4A357CF472}" srcOrd="0" destOrd="0" presId="urn:microsoft.com/office/officeart/2005/8/layout/hList1"/>
    <dgm:cxn modelId="{008758C4-02AB-4FC8-9476-3CF8E4B5B726}" type="presOf" srcId="{C0D356BB-44C8-4543-8F22-A682376ECA35}" destId="{32361335-1F07-4360-A768-0AED0339776A}" srcOrd="0" destOrd="0" presId="urn:microsoft.com/office/officeart/2005/8/layout/hList1"/>
    <dgm:cxn modelId="{6BE6D4EE-1852-4C63-B908-E96CF4BFE84B}" srcId="{89D27D82-D436-4D4B-8EB9-FF4DFA73B5B4}" destId="{C0D356BB-44C8-4543-8F22-A682376ECA35}" srcOrd="0" destOrd="0" parTransId="{CBB67647-0F41-4ECF-87EB-22D901AE531D}" sibTransId="{2F34E600-D2D0-4A5B-B220-95D7E25E873E}"/>
    <dgm:cxn modelId="{13FBD4FE-33E1-4040-8A77-CFBB50E2842D}" type="presOf" srcId="{89D27D82-D436-4D4B-8EB9-FF4DFA73B5B4}" destId="{99E3C3ED-C15F-48F9-8BF3-78DF07EBC93B}" srcOrd="0" destOrd="0" presId="urn:microsoft.com/office/officeart/2005/8/layout/hList1"/>
    <dgm:cxn modelId="{28A41E84-445B-4E35-93B2-08E3ECB42B56}" type="presParOf" srcId="{99E3C3ED-C15F-48F9-8BF3-78DF07EBC93B}" destId="{0DD773F2-F557-46E5-BE02-7EA1545D4F0D}" srcOrd="0" destOrd="0" presId="urn:microsoft.com/office/officeart/2005/8/layout/hList1"/>
    <dgm:cxn modelId="{DC22A5F8-7EC8-406C-A9EB-565151EE3877}" type="presParOf" srcId="{0DD773F2-F557-46E5-BE02-7EA1545D4F0D}" destId="{32361335-1F07-4360-A768-0AED0339776A}" srcOrd="0" destOrd="0" presId="urn:microsoft.com/office/officeart/2005/8/layout/hList1"/>
    <dgm:cxn modelId="{68DC4625-B711-4296-8AFE-412E5B1BA11A}" type="presParOf" srcId="{0DD773F2-F557-46E5-BE02-7EA1545D4F0D}" destId="{CE338448-938A-4CA9-A97B-1B4A357CF472}" srcOrd="1" destOrd="0" presId="urn:microsoft.com/office/officeart/2005/8/layout/hList1"/>
    <dgm:cxn modelId="{E63CE8C2-26C3-47ED-BB55-762BE2B51EE5}" type="presParOf" srcId="{99E3C3ED-C15F-48F9-8BF3-78DF07EBC93B}" destId="{E54516F0-5D38-40C1-8DD0-228AEC1B457F}" srcOrd="1" destOrd="0" presId="urn:microsoft.com/office/officeart/2005/8/layout/hList1"/>
    <dgm:cxn modelId="{556C2097-15AA-4545-9801-46F5A4B4F038}" type="presParOf" srcId="{99E3C3ED-C15F-48F9-8BF3-78DF07EBC93B}" destId="{CACBE0D6-A423-41D6-92C2-CDA19EC355D1}" srcOrd="2" destOrd="0" presId="urn:microsoft.com/office/officeart/2005/8/layout/hList1"/>
    <dgm:cxn modelId="{BE397F5C-BAD6-41FB-8628-2E3B7DE9BEFC}" type="presParOf" srcId="{CACBE0D6-A423-41D6-92C2-CDA19EC355D1}" destId="{F3659378-B3D0-406E-A3D7-D40B9554B7A4}" srcOrd="0" destOrd="0" presId="urn:microsoft.com/office/officeart/2005/8/layout/hList1"/>
    <dgm:cxn modelId="{112FA22B-5B11-4653-9866-DB608840862E}" type="presParOf" srcId="{CACBE0D6-A423-41D6-92C2-CDA19EC355D1}" destId="{B301998C-1E75-4271-B721-783116B414A2}" srcOrd="1" destOrd="0" presId="urn:microsoft.com/office/officeart/2005/8/layout/hList1"/>
    <dgm:cxn modelId="{622DC946-CF18-4826-A3A5-3D48802924A4}" type="presParOf" srcId="{99E3C3ED-C15F-48F9-8BF3-78DF07EBC93B}" destId="{682D8DBF-2255-4C3C-94C9-44BDB2085A0F}" srcOrd="3" destOrd="0" presId="urn:microsoft.com/office/officeart/2005/8/layout/hList1"/>
    <dgm:cxn modelId="{3BBAF91B-7F80-4F78-BE9C-58A45519E1F1}" type="presParOf" srcId="{99E3C3ED-C15F-48F9-8BF3-78DF07EBC93B}" destId="{3800C167-5B83-403C-80F2-27EB47E3DB68}" srcOrd="4" destOrd="0" presId="urn:microsoft.com/office/officeart/2005/8/layout/hList1"/>
    <dgm:cxn modelId="{B51C6825-036B-4872-A3A9-EE7B767304F3}" type="presParOf" srcId="{3800C167-5B83-403C-80F2-27EB47E3DB68}" destId="{33BCF615-DD5D-4F82-9B29-142F9CEDAE88}" srcOrd="0" destOrd="0" presId="urn:microsoft.com/office/officeart/2005/8/layout/hList1"/>
    <dgm:cxn modelId="{8AA7DC54-92FC-4294-92AE-EEC415808D3B}" type="presParOf" srcId="{3800C167-5B83-403C-80F2-27EB47E3DB68}" destId="{B9B517C9-EB55-4824-9D88-B32302F4845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D27D82-D436-4D4B-8EB9-FF4DFA73B5B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0D356BB-44C8-4543-8F22-A682376ECA35}">
      <dgm:prSet phldrT="[Texto]"/>
      <dgm:spPr/>
      <dgm:t>
        <a:bodyPr/>
        <a:lstStyle/>
        <a:p>
          <a:r>
            <a:rPr lang="es-ES" dirty="0"/>
            <a:t>1277</a:t>
          </a:r>
        </a:p>
      </dgm:t>
    </dgm:pt>
    <dgm:pt modelId="{CBB67647-0F41-4ECF-87EB-22D901AE531D}" type="parTrans" cxnId="{6BE6D4EE-1852-4C63-B908-E96CF4BFE84B}">
      <dgm:prSet/>
      <dgm:spPr/>
      <dgm:t>
        <a:bodyPr/>
        <a:lstStyle/>
        <a:p>
          <a:endParaRPr lang="es-ES"/>
        </a:p>
      </dgm:t>
    </dgm:pt>
    <dgm:pt modelId="{2F34E600-D2D0-4A5B-B220-95D7E25E873E}" type="sibTrans" cxnId="{6BE6D4EE-1852-4C63-B908-E96CF4BFE84B}">
      <dgm:prSet/>
      <dgm:spPr/>
      <dgm:t>
        <a:bodyPr/>
        <a:lstStyle/>
        <a:p>
          <a:endParaRPr lang="es-ES"/>
        </a:p>
      </dgm:t>
    </dgm:pt>
    <dgm:pt modelId="{EED56FE3-69E3-41F1-B27E-09E90C50E732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  <a:latin typeface="+mn-lt"/>
              <a:cs typeface="Dreaming Outloud Pro" panose="03050502040302030504" pitchFamily="66" charset="0"/>
            </a:rPr>
            <a:t>PLACEBO</a:t>
          </a:r>
        </a:p>
      </dgm:t>
    </dgm:pt>
    <dgm:pt modelId="{87C87292-93E0-49D1-A092-1BD2F7543C00}" type="parTrans" cxnId="{B0B0BC15-7EE7-4215-BCF7-0DF1E7F25E5C}">
      <dgm:prSet/>
      <dgm:spPr/>
      <dgm:t>
        <a:bodyPr/>
        <a:lstStyle/>
        <a:p>
          <a:endParaRPr lang="es-ES"/>
        </a:p>
      </dgm:t>
    </dgm:pt>
    <dgm:pt modelId="{40D3A398-71D5-4B9B-B5FE-9BB22EF47278}" type="sibTrans" cxnId="{B0B0BC15-7EE7-4215-BCF7-0DF1E7F25E5C}">
      <dgm:prSet/>
      <dgm:spPr/>
      <dgm:t>
        <a:bodyPr/>
        <a:lstStyle/>
        <a:p>
          <a:endParaRPr lang="es-ES"/>
        </a:p>
      </dgm:t>
    </dgm:pt>
    <dgm:pt modelId="{9E231E79-BF19-4B3D-970E-42200AEB0313}">
      <dgm:prSet phldrT="[Texto]"/>
      <dgm:spPr/>
      <dgm:t>
        <a:bodyPr/>
        <a:lstStyle/>
        <a:p>
          <a:r>
            <a:rPr lang="es-ES" dirty="0">
              <a:solidFill>
                <a:srgbClr val="C00000"/>
              </a:solidFill>
              <a:latin typeface="+mn-lt"/>
              <a:cs typeface="Dreaming Outloud Pro" panose="03050502040302030504" pitchFamily="66" charset="0"/>
            </a:rPr>
            <a:t>TERBUTALINA</a:t>
          </a:r>
          <a:r>
            <a:rPr lang="es-ES" dirty="0">
              <a:solidFill>
                <a:srgbClr val="C00000"/>
              </a:solidFill>
              <a:latin typeface="+mn-lt"/>
            </a:rPr>
            <a:t> </a:t>
          </a:r>
        </a:p>
      </dgm:t>
    </dgm:pt>
    <dgm:pt modelId="{D233E030-86DB-475F-A0FC-63C2845A146E}" type="parTrans" cxnId="{47795630-3202-41C9-9F91-95FC3801BBDC}">
      <dgm:prSet/>
      <dgm:spPr/>
      <dgm:t>
        <a:bodyPr/>
        <a:lstStyle/>
        <a:p>
          <a:endParaRPr lang="es-ES"/>
        </a:p>
      </dgm:t>
    </dgm:pt>
    <dgm:pt modelId="{B69384FC-1F8F-4822-BA10-E16FDF2976BC}" type="sibTrans" cxnId="{47795630-3202-41C9-9F91-95FC3801BBDC}">
      <dgm:prSet/>
      <dgm:spPr/>
      <dgm:t>
        <a:bodyPr/>
        <a:lstStyle/>
        <a:p>
          <a:endParaRPr lang="es-ES"/>
        </a:p>
      </dgm:t>
    </dgm:pt>
    <dgm:pt modelId="{3925CC52-15D6-4956-83A9-257BFA559255}">
      <dgm:prSet phldrT="[Texto]"/>
      <dgm:spPr/>
      <dgm:t>
        <a:bodyPr/>
        <a:lstStyle/>
        <a:p>
          <a:r>
            <a:rPr lang="es-ES" dirty="0"/>
            <a:t>1277</a:t>
          </a:r>
        </a:p>
      </dgm:t>
    </dgm:pt>
    <dgm:pt modelId="{51A53DC3-5A57-4F2B-AC6F-2F02E5C6DF87}" type="parTrans" cxnId="{D4F9329B-B696-4F9B-BE6A-0DDFECF44BC6}">
      <dgm:prSet/>
      <dgm:spPr/>
      <dgm:t>
        <a:bodyPr/>
        <a:lstStyle/>
        <a:p>
          <a:endParaRPr lang="es-ES"/>
        </a:p>
      </dgm:t>
    </dgm:pt>
    <dgm:pt modelId="{CFC8828F-80A6-49B0-9AFC-3E8BFCDB9336}" type="sibTrans" cxnId="{D4F9329B-B696-4F9B-BE6A-0DDFECF44BC6}">
      <dgm:prSet/>
      <dgm:spPr/>
      <dgm:t>
        <a:bodyPr/>
        <a:lstStyle/>
        <a:p>
          <a:endParaRPr lang="es-ES"/>
        </a:p>
      </dgm:t>
    </dgm:pt>
    <dgm:pt modelId="{2395E9EC-95C4-4004-9F33-3A86800D9240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  <a:latin typeface="+mn-lt"/>
              <a:cs typeface="Dreaming Outloud Pro" panose="03050502040302030504" pitchFamily="66" charset="0"/>
            </a:rPr>
            <a:t>PLACEBO</a:t>
          </a:r>
        </a:p>
      </dgm:t>
    </dgm:pt>
    <dgm:pt modelId="{11B33054-8FE6-4C2C-B1F2-821FD32348CA}" type="parTrans" cxnId="{1ADB2141-BBDA-4427-90F2-454A50A08036}">
      <dgm:prSet/>
      <dgm:spPr/>
      <dgm:t>
        <a:bodyPr/>
        <a:lstStyle/>
        <a:p>
          <a:endParaRPr lang="es-ES"/>
        </a:p>
      </dgm:t>
    </dgm:pt>
    <dgm:pt modelId="{BE6BF52D-AEDB-4684-A59D-44979B913C84}" type="sibTrans" cxnId="{1ADB2141-BBDA-4427-90F2-454A50A08036}">
      <dgm:prSet/>
      <dgm:spPr/>
      <dgm:t>
        <a:bodyPr/>
        <a:lstStyle/>
        <a:p>
          <a:endParaRPr lang="es-ES"/>
        </a:p>
      </dgm:t>
    </dgm:pt>
    <dgm:pt modelId="{EADD6E22-CA37-4517-BAE7-D807F1C1C831}">
      <dgm:prSet phldrT="[Texto]"/>
      <dgm:spPr/>
      <dgm:t>
        <a:bodyPr/>
        <a:lstStyle/>
        <a:p>
          <a:r>
            <a:rPr lang="es-ES" dirty="0">
              <a:solidFill>
                <a:srgbClr val="C00000"/>
              </a:solidFill>
              <a:latin typeface="+mn-lt"/>
              <a:cs typeface="Dreaming Outloud Pro" panose="03050502040302030504" pitchFamily="66" charset="0"/>
            </a:rPr>
            <a:t>BD-FT</a:t>
          </a:r>
        </a:p>
      </dgm:t>
    </dgm:pt>
    <dgm:pt modelId="{01BF7384-AC7A-4112-B0A7-470475D58234}" type="parTrans" cxnId="{8200845E-5EC4-4BD0-BDDA-AB573633A2E7}">
      <dgm:prSet/>
      <dgm:spPr/>
      <dgm:t>
        <a:bodyPr/>
        <a:lstStyle/>
        <a:p>
          <a:endParaRPr lang="es-ES"/>
        </a:p>
      </dgm:t>
    </dgm:pt>
    <dgm:pt modelId="{F02FA5CE-D7D9-4D77-A196-63295303D8A7}" type="sibTrans" cxnId="{8200845E-5EC4-4BD0-BDDA-AB573633A2E7}">
      <dgm:prSet/>
      <dgm:spPr/>
      <dgm:t>
        <a:bodyPr/>
        <a:lstStyle/>
        <a:p>
          <a:endParaRPr lang="es-ES"/>
        </a:p>
      </dgm:t>
    </dgm:pt>
    <dgm:pt modelId="{99E3C3ED-C15F-48F9-8BF3-78DF07EBC93B}" type="pres">
      <dgm:prSet presAssocID="{89D27D82-D436-4D4B-8EB9-FF4DFA73B5B4}" presName="Name0" presStyleCnt="0">
        <dgm:presLayoutVars>
          <dgm:dir/>
          <dgm:animLvl val="lvl"/>
          <dgm:resizeHandles val="exact"/>
        </dgm:presLayoutVars>
      </dgm:prSet>
      <dgm:spPr/>
    </dgm:pt>
    <dgm:pt modelId="{0DD773F2-F557-46E5-BE02-7EA1545D4F0D}" type="pres">
      <dgm:prSet presAssocID="{C0D356BB-44C8-4543-8F22-A682376ECA35}" presName="composite" presStyleCnt="0"/>
      <dgm:spPr/>
    </dgm:pt>
    <dgm:pt modelId="{32361335-1F07-4360-A768-0AED0339776A}" type="pres">
      <dgm:prSet presAssocID="{C0D356BB-44C8-4543-8F22-A682376ECA3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CE338448-938A-4CA9-A97B-1B4A357CF472}" type="pres">
      <dgm:prSet presAssocID="{C0D356BB-44C8-4543-8F22-A682376ECA35}" presName="desTx" presStyleLbl="alignAccFollowNode1" presStyleIdx="0" presStyleCnt="2">
        <dgm:presLayoutVars>
          <dgm:bulletEnabled val="1"/>
        </dgm:presLayoutVars>
      </dgm:prSet>
      <dgm:spPr/>
    </dgm:pt>
    <dgm:pt modelId="{E54516F0-5D38-40C1-8DD0-228AEC1B457F}" type="pres">
      <dgm:prSet presAssocID="{2F34E600-D2D0-4A5B-B220-95D7E25E873E}" presName="space" presStyleCnt="0"/>
      <dgm:spPr/>
    </dgm:pt>
    <dgm:pt modelId="{CACBE0D6-A423-41D6-92C2-CDA19EC355D1}" type="pres">
      <dgm:prSet presAssocID="{3925CC52-15D6-4956-83A9-257BFA559255}" presName="composite" presStyleCnt="0"/>
      <dgm:spPr/>
    </dgm:pt>
    <dgm:pt modelId="{F3659378-B3D0-406E-A3D7-D40B9554B7A4}" type="pres">
      <dgm:prSet presAssocID="{3925CC52-15D6-4956-83A9-257BFA55925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301998C-1E75-4271-B721-783116B414A2}" type="pres">
      <dgm:prSet presAssocID="{3925CC52-15D6-4956-83A9-257BFA55925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39DA211-DBEB-48DC-BE3F-758AC482E15B}" type="presOf" srcId="{9E231E79-BF19-4B3D-970E-42200AEB0313}" destId="{CE338448-938A-4CA9-A97B-1B4A357CF472}" srcOrd="0" destOrd="1" presId="urn:microsoft.com/office/officeart/2005/8/layout/hList1"/>
    <dgm:cxn modelId="{B0B0BC15-7EE7-4215-BCF7-0DF1E7F25E5C}" srcId="{C0D356BB-44C8-4543-8F22-A682376ECA35}" destId="{EED56FE3-69E3-41F1-B27E-09E90C50E732}" srcOrd="0" destOrd="0" parTransId="{87C87292-93E0-49D1-A092-1BD2F7543C00}" sibTransId="{40D3A398-71D5-4B9B-B5FE-9BB22EF47278}"/>
    <dgm:cxn modelId="{47795630-3202-41C9-9F91-95FC3801BBDC}" srcId="{C0D356BB-44C8-4543-8F22-A682376ECA35}" destId="{9E231E79-BF19-4B3D-970E-42200AEB0313}" srcOrd="1" destOrd="0" parTransId="{D233E030-86DB-475F-A0FC-63C2845A146E}" sibTransId="{B69384FC-1F8F-4822-BA10-E16FDF2976BC}"/>
    <dgm:cxn modelId="{8200845E-5EC4-4BD0-BDDA-AB573633A2E7}" srcId="{3925CC52-15D6-4956-83A9-257BFA559255}" destId="{EADD6E22-CA37-4517-BAE7-D807F1C1C831}" srcOrd="1" destOrd="0" parTransId="{01BF7384-AC7A-4112-B0A7-470475D58234}" sibTransId="{F02FA5CE-D7D9-4D77-A196-63295303D8A7}"/>
    <dgm:cxn modelId="{1ADB2141-BBDA-4427-90F2-454A50A08036}" srcId="{3925CC52-15D6-4956-83A9-257BFA559255}" destId="{2395E9EC-95C4-4004-9F33-3A86800D9240}" srcOrd="0" destOrd="0" parTransId="{11B33054-8FE6-4C2C-B1F2-821FD32348CA}" sibTransId="{BE6BF52D-AEDB-4684-A59D-44979B913C84}"/>
    <dgm:cxn modelId="{7776037A-6BB5-4988-BAE6-577376C2639C}" type="presOf" srcId="{EADD6E22-CA37-4517-BAE7-D807F1C1C831}" destId="{B301998C-1E75-4271-B721-783116B414A2}" srcOrd="0" destOrd="1" presId="urn:microsoft.com/office/officeart/2005/8/layout/hList1"/>
    <dgm:cxn modelId="{1ABBCD8E-1DEC-4850-956F-3F4571CC0953}" type="presOf" srcId="{2395E9EC-95C4-4004-9F33-3A86800D9240}" destId="{B301998C-1E75-4271-B721-783116B414A2}" srcOrd="0" destOrd="0" presId="urn:microsoft.com/office/officeart/2005/8/layout/hList1"/>
    <dgm:cxn modelId="{D4F9329B-B696-4F9B-BE6A-0DDFECF44BC6}" srcId="{89D27D82-D436-4D4B-8EB9-FF4DFA73B5B4}" destId="{3925CC52-15D6-4956-83A9-257BFA559255}" srcOrd="1" destOrd="0" parTransId="{51A53DC3-5A57-4F2B-AC6F-2F02E5C6DF87}" sibTransId="{CFC8828F-80A6-49B0-9AFC-3E8BFCDB9336}"/>
    <dgm:cxn modelId="{F71877C1-A556-4053-9112-BD7EC865D5EB}" type="presOf" srcId="{3925CC52-15D6-4956-83A9-257BFA559255}" destId="{F3659378-B3D0-406E-A3D7-D40B9554B7A4}" srcOrd="0" destOrd="0" presId="urn:microsoft.com/office/officeart/2005/8/layout/hList1"/>
    <dgm:cxn modelId="{3E00EEC3-EAA8-4ED8-8CF9-A0C5C5A16688}" type="presOf" srcId="{EED56FE3-69E3-41F1-B27E-09E90C50E732}" destId="{CE338448-938A-4CA9-A97B-1B4A357CF472}" srcOrd="0" destOrd="0" presId="urn:microsoft.com/office/officeart/2005/8/layout/hList1"/>
    <dgm:cxn modelId="{008758C4-02AB-4FC8-9476-3CF8E4B5B726}" type="presOf" srcId="{C0D356BB-44C8-4543-8F22-A682376ECA35}" destId="{32361335-1F07-4360-A768-0AED0339776A}" srcOrd="0" destOrd="0" presId="urn:microsoft.com/office/officeart/2005/8/layout/hList1"/>
    <dgm:cxn modelId="{6BE6D4EE-1852-4C63-B908-E96CF4BFE84B}" srcId="{89D27D82-D436-4D4B-8EB9-FF4DFA73B5B4}" destId="{C0D356BB-44C8-4543-8F22-A682376ECA35}" srcOrd="0" destOrd="0" parTransId="{CBB67647-0F41-4ECF-87EB-22D901AE531D}" sibTransId="{2F34E600-D2D0-4A5B-B220-95D7E25E873E}"/>
    <dgm:cxn modelId="{13FBD4FE-33E1-4040-8A77-CFBB50E2842D}" type="presOf" srcId="{89D27D82-D436-4D4B-8EB9-FF4DFA73B5B4}" destId="{99E3C3ED-C15F-48F9-8BF3-78DF07EBC93B}" srcOrd="0" destOrd="0" presId="urn:microsoft.com/office/officeart/2005/8/layout/hList1"/>
    <dgm:cxn modelId="{28A41E84-445B-4E35-93B2-08E3ECB42B56}" type="presParOf" srcId="{99E3C3ED-C15F-48F9-8BF3-78DF07EBC93B}" destId="{0DD773F2-F557-46E5-BE02-7EA1545D4F0D}" srcOrd="0" destOrd="0" presId="urn:microsoft.com/office/officeart/2005/8/layout/hList1"/>
    <dgm:cxn modelId="{DC22A5F8-7EC8-406C-A9EB-565151EE3877}" type="presParOf" srcId="{0DD773F2-F557-46E5-BE02-7EA1545D4F0D}" destId="{32361335-1F07-4360-A768-0AED0339776A}" srcOrd="0" destOrd="0" presId="urn:microsoft.com/office/officeart/2005/8/layout/hList1"/>
    <dgm:cxn modelId="{68DC4625-B711-4296-8AFE-412E5B1BA11A}" type="presParOf" srcId="{0DD773F2-F557-46E5-BE02-7EA1545D4F0D}" destId="{CE338448-938A-4CA9-A97B-1B4A357CF472}" srcOrd="1" destOrd="0" presId="urn:microsoft.com/office/officeart/2005/8/layout/hList1"/>
    <dgm:cxn modelId="{E63CE8C2-26C3-47ED-BB55-762BE2B51EE5}" type="presParOf" srcId="{99E3C3ED-C15F-48F9-8BF3-78DF07EBC93B}" destId="{E54516F0-5D38-40C1-8DD0-228AEC1B457F}" srcOrd="1" destOrd="0" presId="urn:microsoft.com/office/officeart/2005/8/layout/hList1"/>
    <dgm:cxn modelId="{556C2097-15AA-4545-9801-46F5A4B4F038}" type="presParOf" srcId="{99E3C3ED-C15F-48F9-8BF3-78DF07EBC93B}" destId="{CACBE0D6-A423-41D6-92C2-CDA19EC355D1}" srcOrd="2" destOrd="0" presId="urn:microsoft.com/office/officeart/2005/8/layout/hList1"/>
    <dgm:cxn modelId="{BE397F5C-BAD6-41FB-8628-2E3B7DE9BEFC}" type="presParOf" srcId="{CACBE0D6-A423-41D6-92C2-CDA19EC355D1}" destId="{F3659378-B3D0-406E-A3D7-D40B9554B7A4}" srcOrd="0" destOrd="0" presId="urn:microsoft.com/office/officeart/2005/8/layout/hList1"/>
    <dgm:cxn modelId="{112FA22B-5B11-4653-9866-DB608840862E}" type="presParOf" srcId="{CACBE0D6-A423-41D6-92C2-CDA19EC355D1}" destId="{B301998C-1E75-4271-B721-783116B414A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D27D82-D436-4D4B-8EB9-FF4DFA73B5B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925CC52-15D6-4956-83A9-257BFA559255}">
      <dgm:prSet phldrT="[Texto]"/>
      <dgm:spPr/>
      <dgm:t>
        <a:bodyPr/>
        <a:lstStyle/>
        <a:p>
          <a:r>
            <a:rPr lang="es-ES" dirty="0"/>
            <a:t>1277</a:t>
          </a:r>
        </a:p>
      </dgm:t>
    </dgm:pt>
    <dgm:pt modelId="{51A53DC3-5A57-4F2B-AC6F-2F02E5C6DF87}" type="parTrans" cxnId="{D4F9329B-B696-4F9B-BE6A-0DDFECF44BC6}">
      <dgm:prSet/>
      <dgm:spPr/>
      <dgm:t>
        <a:bodyPr/>
        <a:lstStyle/>
        <a:p>
          <a:endParaRPr lang="es-ES"/>
        </a:p>
      </dgm:t>
    </dgm:pt>
    <dgm:pt modelId="{CFC8828F-80A6-49B0-9AFC-3E8BFCDB9336}" type="sibTrans" cxnId="{D4F9329B-B696-4F9B-BE6A-0DDFECF44BC6}">
      <dgm:prSet/>
      <dgm:spPr/>
      <dgm:t>
        <a:bodyPr/>
        <a:lstStyle/>
        <a:p>
          <a:endParaRPr lang="es-ES"/>
        </a:p>
      </dgm:t>
    </dgm:pt>
    <dgm:pt modelId="{2395E9EC-95C4-4004-9F33-3A86800D9240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  <a:latin typeface="+mn-lt"/>
              <a:cs typeface="Dreaming Outloud Pro" panose="03050502040302030504" pitchFamily="66" charset="0"/>
            </a:rPr>
            <a:t>PLACEBO</a:t>
          </a:r>
        </a:p>
      </dgm:t>
    </dgm:pt>
    <dgm:pt modelId="{11B33054-8FE6-4C2C-B1F2-821FD32348CA}" type="parTrans" cxnId="{1ADB2141-BBDA-4427-90F2-454A50A08036}">
      <dgm:prSet/>
      <dgm:spPr/>
      <dgm:t>
        <a:bodyPr/>
        <a:lstStyle/>
        <a:p>
          <a:endParaRPr lang="es-ES"/>
        </a:p>
      </dgm:t>
    </dgm:pt>
    <dgm:pt modelId="{BE6BF52D-AEDB-4684-A59D-44979B913C84}" type="sibTrans" cxnId="{1ADB2141-BBDA-4427-90F2-454A50A08036}">
      <dgm:prSet/>
      <dgm:spPr/>
      <dgm:t>
        <a:bodyPr/>
        <a:lstStyle/>
        <a:p>
          <a:endParaRPr lang="es-ES"/>
        </a:p>
      </dgm:t>
    </dgm:pt>
    <dgm:pt modelId="{EADD6E22-CA37-4517-BAE7-D807F1C1C831}">
      <dgm:prSet phldrT="[Texto]"/>
      <dgm:spPr/>
      <dgm:t>
        <a:bodyPr/>
        <a:lstStyle/>
        <a:p>
          <a:r>
            <a:rPr lang="es-ES" dirty="0">
              <a:solidFill>
                <a:srgbClr val="C00000"/>
              </a:solidFill>
              <a:latin typeface="+mn-lt"/>
              <a:cs typeface="Dreaming Outloud Pro" panose="03050502040302030504" pitchFamily="66" charset="0"/>
            </a:rPr>
            <a:t>BD-FT</a:t>
          </a:r>
        </a:p>
      </dgm:t>
    </dgm:pt>
    <dgm:pt modelId="{01BF7384-AC7A-4112-B0A7-470475D58234}" type="parTrans" cxnId="{8200845E-5EC4-4BD0-BDDA-AB573633A2E7}">
      <dgm:prSet/>
      <dgm:spPr/>
      <dgm:t>
        <a:bodyPr/>
        <a:lstStyle/>
        <a:p>
          <a:endParaRPr lang="es-ES"/>
        </a:p>
      </dgm:t>
    </dgm:pt>
    <dgm:pt modelId="{F02FA5CE-D7D9-4D77-A196-63295303D8A7}" type="sibTrans" cxnId="{8200845E-5EC4-4BD0-BDDA-AB573633A2E7}">
      <dgm:prSet/>
      <dgm:spPr/>
      <dgm:t>
        <a:bodyPr/>
        <a:lstStyle/>
        <a:p>
          <a:endParaRPr lang="es-ES"/>
        </a:p>
      </dgm:t>
    </dgm:pt>
    <dgm:pt modelId="{EDD9B922-BC23-4134-8327-6E760A73FA00}">
      <dgm:prSet phldrT="[Texto]"/>
      <dgm:spPr/>
      <dgm:t>
        <a:bodyPr/>
        <a:lstStyle/>
        <a:p>
          <a:r>
            <a:rPr lang="es-ES" dirty="0"/>
            <a:t>1282</a:t>
          </a:r>
        </a:p>
      </dgm:t>
    </dgm:pt>
    <dgm:pt modelId="{6C2FE0ED-B80B-4817-978B-B877284A306B}" type="parTrans" cxnId="{5DCE1627-E954-4DA0-969F-E140F8C09069}">
      <dgm:prSet/>
      <dgm:spPr/>
      <dgm:t>
        <a:bodyPr/>
        <a:lstStyle/>
        <a:p>
          <a:endParaRPr lang="es-ES"/>
        </a:p>
      </dgm:t>
    </dgm:pt>
    <dgm:pt modelId="{4ACC85AE-32AC-4CDF-A838-FCC0C57DCA02}" type="sibTrans" cxnId="{5DCE1627-E954-4DA0-969F-E140F8C09069}">
      <dgm:prSet/>
      <dgm:spPr/>
      <dgm:t>
        <a:bodyPr/>
        <a:lstStyle/>
        <a:p>
          <a:endParaRPr lang="es-ES"/>
        </a:p>
      </dgm:t>
    </dgm:pt>
    <dgm:pt modelId="{8D6A310B-9D1F-4CD1-B330-62834B54E81C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  <a:latin typeface="+mn-lt"/>
              <a:cs typeface="Dreaming Outloud Pro" panose="03050502040302030504" pitchFamily="66" charset="0"/>
            </a:rPr>
            <a:t>BD 200/12 H</a:t>
          </a:r>
        </a:p>
      </dgm:t>
    </dgm:pt>
    <dgm:pt modelId="{9C518840-2BBE-40C0-8F71-BFB157E45834}" type="parTrans" cxnId="{B965AC9C-7ED9-43C0-9A7B-0217E144F09C}">
      <dgm:prSet/>
      <dgm:spPr/>
      <dgm:t>
        <a:bodyPr/>
        <a:lstStyle/>
        <a:p>
          <a:endParaRPr lang="es-ES"/>
        </a:p>
      </dgm:t>
    </dgm:pt>
    <dgm:pt modelId="{B3C8B5BF-7E18-4C1B-A732-3DDF7626CC5C}" type="sibTrans" cxnId="{B965AC9C-7ED9-43C0-9A7B-0217E144F09C}">
      <dgm:prSet/>
      <dgm:spPr/>
      <dgm:t>
        <a:bodyPr/>
        <a:lstStyle/>
        <a:p>
          <a:endParaRPr lang="es-ES"/>
        </a:p>
      </dgm:t>
    </dgm:pt>
    <dgm:pt modelId="{21D56328-745F-480B-899E-99F27823AD53}">
      <dgm:prSet phldrT="[Texto]"/>
      <dgm:spPr/>
      <dgm:t>
        <a:bodyPr/>
        <a:lstStyle/>
        <a:p>
          <a:r>
            <a:rPr lang="es-ES" dirty="0">
              <a:solidFill>
                <a:srgbClr val="C00000"/>
              </a:solidFill>
              <a:latin typeface="+mn-lt"/>
              <a:cs typeface="Dreaming Outloud Pro" panose="03050502040302030504" pitchFamily="66" charset="0"/>
            </a:rPr>
            <a:t>TERBUTALINA</a:t>
          </a:r>
        </a:p>
      </dgm:t>
    </dgm:pt>
    <dgm:pt modelId="{A13EDF9F-8DF5-4D16-AB16-01CF8DDB4707}" type="parTrans" cxnId="{861D9067-BBCA-4747-BFCC-9367A89084FA}">
      <dgm:prSet/>
      <dgm:spPr/>
      <dgm:t>
        <a:bodyPr/>
        <a:lstStyle/>
        <a:p>
          <a:endParaRPr lang="es-ES"/>
        </a:p>
      </dgm:t>
    </dgm:pt>
    <dgm:pt modelId="{8F7F7902-286A-48EE-BB5D-B0CE6E3DFABA}" type="sibTrans" cxnId="{861D9067-BBCA-4747-BFCC-9367A89084FA}">
      <dgm:prSet/>
      <dgm:spPr/>
      <dgm:t>
        <a:bodyPr/>
        <a:lstStyle/>
        <a:p>
          <a:endParaRPr lang="es-ES"/>
        </a:p>
      </dgm:t>
    </dgm:pt>
    <dgm:pt modelId="{99E3C3ED-C15F-48F9-8BF3-78DF07EBC93B}" type="pres">
      <dgm:prSet presAssocID="{89D27D82-D436-4D4B-8EB9-FF4DFA73B5B4}" presName="Name0" presStyleCnt="0">
        <dgm:presLayoutVars>
          <dgm:dir/>
          <dgm:animLvl val="lvl"/>
          <dgm:resizeHandles val="exact"/>
        </dgm:presLayoutVars>
      </dgm:prSet>
      <dgm:spPr/>
    </dgm:pt>
    <dgm:pt modelId="{CACBE0D6-A423-41D6-92C2-CDA19EC355D1}" type="pres">
      <dgm:prSet presAssocID="{3925CC52-15D6-4956-83A9-257BFA559255}" presName="composite" presStyleCnt="0"/>
      <dgm:spPr/>
    </dgm:pt>
    <dgm:pt modelId="{F3659378-B3D0-406E-A3D7-D40B9554B7A4}" type="pres">
      <dgm:prSet presAssocID="{3925CC52-15D6-4956-83A9-257BFA55925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301998C-1E75-4271-B721-783116B414A2}" type="pres">
      <dgm:prSet presAssocID="{3925CC52-15D6-4956-83A9-257BFA559255}" presName="desTx" presStyleLbl="alignAccFollowNode1" presStyleIdx="0" presStyleCnt="2">
        <dgm:presLayoutVars>
          <dgm:bulletEnabled val="1"/>
        </dgm:presLayoutVars>
      </dgm:prSet>
      <dgm:spPr/>
    </dgm:pt>
    <dgm:pt modelId="{682D8DBF-2255-4C3C-94C9-44BDB2085A0F}" type="pres">
      <dgm:prSet presAssocID="{CFC8828F-80A6-49B0-9AFC-3E8BFCDB9336}" presName="space" presStyleCnt="0"/>
      <dgm:spPr/>
    </dgm:pt>
    <dgm:pt modelId="{3800C167-5B83-403C-80F2-27EB47E3DB68}" type="pres">
      <dgm:prSet presAssocID="{EDD9B922-BC23-4134-8327-6E760A73FA00}" presName="composite" presStyleCnt="0"/>
      <dgm:spPr/>
    </dgm:pt>
    <dgm:pt modelId="{33BCF615-DD5D-4F82-9B29-142F9CEDAE88}" type="pres">
      <dgm:prSet presAssocID="{EDD9B922-BC23-4134-8327-6E760A73FA0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9B517C9-EB55-4824-9D88-B32302F4845C}" type="pres">
      <dgm:prSet presAssocID="{EDD9B922-BC23-4134-8327-6E760A73FA0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859D60A-E233-4298-B8B2-B1950F98D76F}" type="presOf" srcId="{21D56328-745F-480B-899E-99F27823AD53}" destId="{B9B517C9-EB55-4824-9D88-B32302F4845C}" srcOrd="0" destOrd="1" presId="urn:microsoft.com/office/officeart/2005/8/layout/hList1"/>
    <dgm:cxn modelId="{5DCE1627-E954-4DA0-969F-E140F8C09069}" srcId="{89D27D82-D436-4D4B-8EB9-FF4DFA73B5B4}" destId="{EDD9B922-BC23-4134-8327-6E760A73FA00}" srcOrd="1" destOrd="0" parTransId="{6C2FE0ED-B80B-4817-978B-B877284A306B}" sibTransId="{4ACC85AE-32AC-4CDF-A838-FCC0C57DCA02}"/>
    <dgm:cxn modelId="{2406C12B-87F7-436B-9CE4-2615E6BC8382}" type="presOf" srcId="{EDD9B922-BC23-4134-8327-6E760A73FA00}" destId="{33BCF615-DD5D-4F82-9B29-142F9CEDAE88}" srcOrd="0" destOrd="0" presId="urn:microsoft.com/office/officeart/2005/8/layout/hList1"/>
    <dgm:cxn modelId="{8200845E-5EC4-4BD0-BDDA-AB573633A2E7}" srcId="{3925CC52-15D6-4956-83A9-257BFA559255}" destId="{EADD6E22-CA37-4517-BAE7-D807F1C1C831}" srcOrd="1" destOrd="0" parTransId="{01BF7384-AC7A-4112-B0A7-470475D58234}" sibTransId="{F02FA5CE-D7D9-4D77-A196-63295303D8A7}"/>
    <dgm:cxn modelId="{B3FDCE5E-73D9-4CAC-8265-6097A3F5A4F1}" type="presOf" srcId="{8D6A310B-9D1F-4CD1-B330-62834B54E81C}" destId="{B9B517C9-EB55-4824-9D88-B32302F4845C}" srcOrd="0" destOrd="0" presId="urn:microsoft.com/office/officeart/2005/8/layout/hList1"/>
    <dgm:cxn modelId="{1ADB2141-BBDA-4427-90F2-454A50A08036}" srcId="{3925CC52-15D6-4956-83A9-257BFA559255}" destId="{2395E9EC-95C4-4004-9F33-3A86800D9240}" srcOrd="0" destOrd="0" parTransId="{11B33054-8FE6-4C2C-B1F2-821FD32348CA}" sibTransId="{BE6BF52D-AEDB-4684-A59D-44979B913C84}"/>
    <dgm:cxn modelId="{861D9067-BBCA-4747-BFCC-9367A89084FA}" srcId="{EDD9B922-BC23-4134-8327-6E760A73FA00}" destId="{21D56328-745F-480B-899E-99F27823AD53}" srcOrd="1" destOrd="0" parTransId="{A13EDF9F-8DF5-4D16-AB16-01CF8DDB4707}" sibTransId="{8F7F7902-286A-48EE-BB5D-B0CE6E3DFABA}"/>
    <dgm:cxn modelId="{7776037A-6BB5-4988-BAE6-577376C2639C}" type="presOf" srcId="{EADD6E22-CA37-4517-BAE7-D807F1C1C831}" destId="{B301998C-1E75-4271-B721-783116B414A2}" srcOrd="0" destOrd="1" presId="urn:microsoft.com/office/officeart/2005/8/layout/hList1"/>
    <dgm:cxn modelId="{1ABBCD8E-1DEC-4850-956F-3F4571CC0953}" type="presOf" srcId="{2395E9EC-95C4-4004-9F33-3A86800D9240}" destId="{B301998C-1E75-4271-B721-783116B414A2}" srcOrd="0" destOrd="0" presId="urn:microsoft.com/office/officeart/2005/8/layout/hList1"/>
    <dgm:cxn modelId="{D4F9329B-B696-4F9B-BE6A-0DDFECF44BC6}" srcId="{89D27D82-D436-4D4B-8EB9-FF4DFA73B5B4}" destId="{3925CC52-15D6-4956-83A9-257BFA559255}" srcOrd="0" destOrd="0" parTransId="{51A53DC3-5A57-4F2B-AC6F-2F02E5C6DF87}" sibTransId="{CFC8828F-80A6-49B0-9AFC-3E8BFCDB9336}"/>
    <dgm:cxn modelId="{B965AC9C-7ED9-43C0-9A7B-0217E144F09C}" srcId="{EDD9B922-BC23-4134-8327-6E760A73FA00}" destId="{8D6A310B-9D1F-4CD1-B330-62834B54E81C}" srcOrd="0" destOrd="0" parTransId="{9C518840-2BBE-40C0-8F71-BFB157E45834}" sibTransId="{B3C8B5BF-7E18-4C1B-A732-3DDF7626CC5C}"/>
    <dgm:cxn modelId="{F71877C1-A556-4053-9112-BD7EC865D5EB}" type="presOf" srcId="{3925CC52-15D6-4956-83A9-257BFA559255}" destId="{F3659378-B3D0-406E-A3D7-D40B9554B7A4}" srcOrd="0" destOrd="0" presId="urn:microsoft.com/office/officeart/2005/8/layout/hList1"/>
    <dgm:cxn modelId="{13FBD4FE-33E1-4040-8A77-CFBB50E2842D}" type="presOf" srcId="{89D27D82-D436-4D4B-8EB9-FF4DFA73B5B4}" destId="{99E3C3ED-C15F-48F9-8BF3-78DF07EBC93B}" srcOrd="0" destOrd="0" presId="urn:microsoft.com/office/officeart/2005/8/layout/hList1"/>
    <dgm:cxn modelId="{556C2097-15AA-4545-9801-46F5A4B4F038}" type="presParOf" srcId="{99E3C3ED-C15F-48F9-8BF3-78DF07EBC93B}" destId="{CACBE0D6-A423-41D6-92C2-CDA19EC355D1}" srcOrd="0" destOrd="0" presId="urn:microsoft.com/office/officeart/2005/8/layout/hList1"/>
    <dgm:cxn modelId="{BE397F5C-BAD6-41FB-8628-2E3B7DE9BEFC}" type="presParOf" srcId="{CACBE0D6-A423-41D6-92C2-CDA19EC355D1}" destId="{F3659378-B3D0-406E-A3D7-D40B9554B7A4}" srcOrd="0" destOrd="0" presId="urn:microsoft.com/office/officeart/2005/8/layout/hList1"/>
    <dgm:cxn modelId="{112FA22B-5B11-4653-9866-DB608840862E}" type="presParOf" srcId="{CACBE0D6-A423-41D6-92C2-CDA19EC355D1}" destId="{B301998C-1E75-4271-B721-783116B414A2}" srcOrd="1" destOrd="0" presId="urn:microsoft.com/office/officeart/2005/8/layout/hList1"/>
    <dgm:cxn modelId="{622DC946-CF18-4826-A3A5-3D48802924A4}" type="presParOf" srcId="{99E3C3ED-C15F-48F9-8BF3-78DF07EBC93B}" destId="{682D8DBF-2255-4C3C-94C9-44BDB2085A0F}" srcOrd="1" destOrd="0" presId="urn:microsoft.com/office/officeart/2005/8/layout/hList1"/>
    <dgm:cxn modelId="{3BBAF91B-7F80-4F78-BE9C-58A45519E1F1}" type="presParOf" srcId="{99E3C3ED-C15F-48F9-8BF3-78DF07EBC93B}" destId="{3800C167-5B83-403C-80F2-27EB47E3DB68}" srcOrd="2" destOrd="0" presId="urn:microsoft.com/office/officeart/2005/8/layout/hList1"/>
    <dgm:cxn modelId="{B51C6825-036B-4872-A3A9-EE7B767304F3}" type="presParOf" srcId="{3800C167-5B83-403C-80F2-27EB47E3DB68}" destId="{33BCF615-DD5D-4F82-9B29-142F9CEDAE88}" srcOrd="0" destOrd="0" presId="urn:microsoft.com/office/officeart/2005/8/layout/hList1"/>
    <dgm:cxn modelId="{8AA7DC54-92FC-4294-92AE-EEC415808D3B}" type="presParOf" srcId="{3800C167-5B83-403C-80F2-27EB47E3DB68}" destId="{B9B517C9-EB55-4824-9D88-B32302F4845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61335-1F07-4360-A768-0AED0339776A}">
      <dsp:nvSpPr>
        <dsp:cNvPr id="0" name=""/>
        <dsp:cNvSpPr/>
      </dsp:nvSpPr>
      <dsp:spPr>
        <a:xfrm>
          <a:off x="2191" y="1678581"/>
          <a:ext cx="2136483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1277</a:t>
          </a:r>
        </a:p>
      </dsp:txBody>
      <dsp:txXfrm>
        <a:off x="2191" y="1678581"/>
        <a:ext cx="2136483" cy="633600"/>
      </dsp:txXfrm>
    </dsp:sp>
    <dsp:sp modelId="{CE338448-938A-4CA9-A97B-1B4A357CF472}">
      <dsp:nvSpPr>
        <dsp:cNvPr id="0" name=""/>
        <dsp:cNvSpPr/>
      </dsp:nvSpPr>
      <dsp:spPr>
        <a:xfrm>
          <a:off x="2191" y="2312181"/>
          <a:ext cx="2136483" cy="966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b="1" kern="1200" dirty="0">
              <a:solidFill>
                <a:schemeClr val="tx1"/>
              </a:solidFill>
              <a:latin typeface="+mn-lt"/>
              <a:cs typeface="Dreaming Outloud Pro" panose="03050502040302030504" pitchFamily="66" charset="0"/>
            </a:rPr>
            <a:t>PLACEBO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>
              <a:solidFill>
                <a:srgbClr val="C00000"/>
              </a:solidFill>
              <a:latin typeface="+mn-lt"/>
              <a:cs typeface="Dreaming Outloud Pro" panose="03050502040302030504" pitchFamily="66" charset="0"/>
            </a:rPr>
            <a:t>TERBUTALINA</a:t>
          </a:r>
          <a:r>
            <a:rPr lang="es-ES" sz="2200" kern="1200" dirty="0">
              <a:solidFill>
                <a:srgbClr val="C00000"/>
              </a:solidFill>
              <a:latin typeface="+mn-lt"/>
            </a:rPr>
            <a:t> </a:t>
          </a:r>
        </a:p>
      </dsp:txBody>
      <dsp:txXfrm>
        <a:off x="2191" y="2312181"/>
        <a:ext cx="2136483" cy="966240"/>
      </dsp:txXfrm>
    </dsp:sp>
    <dsp:sp modelId="{F3659378-B3D0-406E-A3D7-D40B9554B7A4}">
      <dsp:nvSpPr>
        <dsp:cNvPr id="0" name=""/>
        <dsp:cNvSpPr/>
      </dsp:nvSpPr>
      <dsp:spPr>
        <a:xfrm>
          <a:off x="2437783" y="1678581"/>
          <a:ext cx="2136483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1277</a:t>
          </a:r>
        </a:p>
      </dsp:txBody>
      <dsp:txXfrm>
        <a:off x="2437783" y="1678581"/>
        <a:ext cx="2136483" cy="633600"/>
      </dsp:txXfrm>
    </dsp:sp>
    <dsp:sp modelId="{B301998C-1E75-4271-B721-783116B414A2}">
      <dsp:nvSpPr>
        <dsp:cNvPr id="0" name=""/>
        <dsp:cNvSpPr/>
      </dsp:nvSpPr>
      <dsp:spPr>
        <a:xfrm>
          <a:off x="2437783" y="2312181"/>
          <a:ext cx="2136483" cy="966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b="1" kern="1200" dirty="0">
              <a:solidFill>
                <a:schemeClr val="tx1"/>
              </a:solidFill>
              <a:latin typeface="+mn-lt"/>
              <a:cs typeface="Dreaming Outloud Pro" panose="03050502040302030504" pitchFamily="66" charset="0"/>
            </a:rPr>
            <a:t>PLACEBO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>
              <a:solidFill>
                <a:srgbClr val="C00000"/>
              </a:solidFill>
              <a:latin typeface="+mn-lt"/>
              <a:cs typeface="Dreaming Outloud Pro" panose="03050502040302030504" pitchFamily="66" charset="0"/>
            </a:rPr>
            <a:t>BD-FT</a:t>
          </a:r>
        </a:p>
      </dsp:txBody>
      <dsp:txXfrm>
        <a:off x="2437783" y="2312181"/>
        <a:ext cx="2136483" cy="966240"/>
      </dsp:txXfrm>
    </dsp:sp>
    <dsp:sp modelId="{33BCF615-DD5D-4F82-9B29-142F9CEDAE88}">
      <dsp:nvSpPr>
        <dsp:cNvPr id="0" name=""/>
        <dsp:cNvSpPr/>
      </dsp:nvSpPr>
      <dsp:spPr>
        <a:xfrm>
          <a:off x="4873374" y="1678581"/>
          <a:ext cx="2136483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1282</a:t>
          </a:r>
        </a:p>
      </dsp:txBody>
      <dsp:txXfrm>
        <a:off x="4873374" y="1678581"/>
        <a:ext cx="2136483" cy="633600"/>
      </dsp:txXfrm>
    </dsp:sp>
    <dsp:sp modelId="{B9B517C9-EB55-4824-9D88-B32302F4845C}">
      <dsp:nvSpPr>
        <dsp:cNvPr id="0" name=""/>
        <dsp:cNvSpPr/>
      </dsp:nvSpPr>
      <dsp:spPr>
        <a:xfrm>
          <a:off x="4873374" y="2312181"/>
          <a:ext cx="2136483" cy="966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b="1" kern="1200" dirty="0">
              <a:solidFill>
                <a:schemeClr val="tx1"/>
              </a:solidFill>
              <a:latin typeface="+mn-lt"/>
              <a:cs typeface="Dreaming Outloud Pro" panose="03050502040302030504" pitchFamily="66" charset="0"/>
            </a:rPr>
            <a:t>BD 200/12 H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>
              <a:solidFill>
                <a:srgbClr val="C00000"/>
              </a:solidFill>
              <a:latin typeface="+mn-lt"/>
              <a:cs typeface="Dreaming Outloud Pro" panose="03050502040302030504" pitchFamily="66" charset="0"/>
            </a:rPr>
            <a:t>TERBUTALINA</a:t>
          </a:r>
        </a:p>
      </dsp:txBody>
      <dsp:txXfrm>
        <a:off x="4873374" y="2312181"/>
        <a:ext cx="2136483" cy="966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61335-1F07-4360-A768-0AED0339776A}">
      <dsp:nvSpPr>
        <dsp:cNvPr id="0" name=""/>
        <dsp:cNvSpPr/>
      </dsp:nvSpPr>
      <dsp:spPr>
        <a:xfrm>
          <a:off x="22" y="629780"/>
          <a:ext cx="2138123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1277</a:t>
          </a:r>
        </a:p>
      </dsp:txBody>
      <dsp:txXfrm>
        <a:off x="22" y="629780"/>
        <a:ext cx="2138123" cy="633600"/>
      </dsp:txXfrm>
    </dsp:sp>
    <dsp:sp modelId="{CE338448-938A-4CA9-A97B-1B4A357CF472}">
      <dsp:nvSpPr>
        <dsp:cNvPr id="0" name=""/>
        <dsp:cNvSpPr/>
      </dsp:nvSpPr>
      <dsp:spPr>
        <a:xfrm>
          <a:off x="22" y="1263380"/>
          <a:ext cx="2138123" cy="966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b="1" kern="1200" dirty="0">
              <a:solidFill>
                <a:schemeClr val="tx1"/>
              </a:solidFill>
              <a:latin typeface="+mn-lt"/>
              <a:cs typeface="Dreaming Outloud Pro" panose="03050502040302030504" pitchFamily="66" charset="0"/>
            </a:rPr>
            <a:t>PLACEBO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>
              <a:solidFill>
                <a:srgbClr val="C00000"/>
              </a:solidFill>
              <a:latin typeface="+mn-lt"/>
              <a:cs typeface="Dreaming Outloud Pro" panose="03050502040302030504" pitchFamily="66" charset="0"/>
            </a:rPr>
            <a:t>TERBUTALINA</a:t>
          </a:r>
          <a:r>
            <a:rPr lang="es-ES" sz="2200" kern="1200" dirty="0">
              <a:solidFill>
                <a:srgbClr val="C00000"/>
              </a:solidFill>
              <a:latin typeface="+mn-lt"/>
            </a:rPr>
            <a:t> </a:t>
          </a:r>
        </a:p>
      </dsp:txBody>
      <dsp:txXfrm>
        <a:off x="22" y="1263380"/>
        <a:ext cx="2138123" cy="966240"/>
      </dsp:txXfrm>
    </dsp:sp>
    <dsp:sp modelId="{F3659378-B3D0-406E-A3D7-D40B9554B7A4}">
      <dsp:nvSpPr>
        <dsp:cNvPr id="0" name=""/>
        <dsp:cNvSpPr/>
      </dsp:nvSpPr>
      <dsp:spPr>
        <a:xfrm>
          <a:off x="2437483" y="629780"/>
          <a:ext cx="2138123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1277</a:t>
          </a:r>
        </a:p>
      </dsp:txBody>
      <dsp:txXfrm>
        <a:off x="2437483" y="629780"/>
        <a:ext cx="2138123" cy="633600"/>
      </dsp:txXfrm>
    </dsp:sp>
    <dsp:sp modelId="{B301998C-1E75-4271-B721-783116B414A2}">
      <dsp:nvSpPr>
        <dsp:cNvPr id="0" name=""/>
        <dsp:cNvSpPr/>
      </dsp:nvSpPr>
      <dsp:spPr>
        <a:xfrm>
          <a:off x="2437483" y="1263380"/>
          <a:ext cx="2138123" cy="966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b="1" kern="1200" dirty="0">
              <a:solidFill>
                <a:schemeClr val="tx1"/>
              </a:solidFill>
              <a:latin typeface="+mn-lt"/>
              <a:cs typeface="Dreaming Outloud Pro" panose="03050502040302030504" pitchFamily="66" charset="0"/>
            </a:rPr>
            <a:t>PLACEBO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>
              <a:solidFill>
                <a:srgbClr val="C00000"/>
              </a:solidFill>
              <a:latin typeface="+mn-lt"/>
              <a:cs typeface="Dreaming Outloud Pro" panose="03050502040302030504" pitchFamily="66" charset="0"/>
            </a:rPr>
            <a:t>BD-FT</a:t>
          </a:r>
        </a:p>
      </dsp:txBody>
      <dsp:txXfrm>
        <a:off x="2437483" y="1263380"/>
        <a:ext cx="2138123" cy="966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59378-B3D0-406E-A3D7-D40B9554B7A4}">
      <dsp:nvSpPr>
        <dsp:cNvPr id="0" name=""/>
        <dsp:cNvSpPr/>
      </dsp:nvSpPr>
      <dsp:spPr>
        <a:xfrm>
          <a:off x="22" y="1183581"/>
          <a:ext cx="2176274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1277</a:t>
          </a:r>
        </a:p>
      </dsp:txBody>
      <dsp:txXfrm>
        <a:off x="22" y="1183581"/>
        <a:ext cx="2176274" cy="662400"/>
      </dsp:txXfrm>
    </dsp:sp>
    <dsp:sp modelId="{B301998C-1E75-4271-B721-783116B414A2}">
      <dsp:nvSpPr>
        <dsp:cNvPr id="0" name=""/>
        <dsp:cNvSpPr/>
      </dsp:nvSpPr>
      <dsp:spPr>
        <a:xfrm>
          <a:off x="22" y="1845982"/>
          <a:ext cx="2176274" cy="10101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b="1" kern="1200" dirty="0">
              <a:solidFill>
                <a:schemeClr val="tx1"/>
              </a:solidFill>
              <a:latin typeface="+mn-lt"/>
              <a:cs typeface="Dreaming Outloud Pro" panose="03050502040302030504" pitchFamily="66" charset="0"/>
            </a:rPr>
            <a:t>PLACEBO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>
              <a:solidFill>
                <a:srgbClr val="C00000"/>
              </a:solidFill>
              <a:latin typeface="+mn-lt"/>
              <a:cs typeface="Dreaming Outloud Pro" panose="03050502040302030504" pitchFamily="66" charset="0"/>
            </a:rPr>
            <a:t>BD-FT</a:t>
          </a:r>
        </a:p>
      </dsp:txBody>
      <dsp:txXfrm>
        <a:off x="22" y="1845982"/>
        <a:ext cx="2176274" cy="1010160"/>
      </dsp:txXfrm>
    </dsp:sp>
    <dsp:sp modelId="{33BCF615-DD5D-4F82-9B29-142F9CEDAE88}">
      <dsp:nvSpPr>
        <dsp:cNvPr id="0" name=""/>
        <dsp:cNvSpPr/>
      </dsp:nvSpPr>
      <dsp:spPr>
        <a:xfrm>
          <a:off x="2480975" y="1183581"/>
          <a:ext cx="2176274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1282</a:t>
          </a:r>
        </a:p>
      </dsp:txBody>
      <dsp:txXfrm>
        <a:off x="2480975" y="1183581"/>
        <a:ext cx="2176274" cy="662400"/>
      </dsp:txXfrm>
    </dsp:sp>
    <dsp:sp modelId="{B9B517C9-EB55-4824-9D88-B32302F4845C}">
      <dsp:nvSpPr>
        <dsp:cNvPr id="0" name=""/>
        <dsp:cNvSpPr/>
      </dsp:nvSpPr>
      <dsp:spPr>
        <a:xfrm>
          <a:off x="2480975" y="1845982"/>
          <a:ext cx="2176274" cy="10101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b="1" kern="1200" dirty="0">
              <a:solidFill>
                <a:schemeClr val="tx1"/>
              </a:solidFill>
              <a:latin typeface="+mn-lt"/>
              <a:cs typeface="Dreaming Outloud Pro" panose="03050502040302030504" pitchFamily="66" charset="0"/>
            </a:rPr>
            <a:t>BD 200/12 H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>
              <a:solidFill>
                <a:srgbClr val="C00000"/>
              </a:solidFill>
              <a:latin typeface="+mn-lt"/>
              <a:cs typeface="Dreaming Outloud Pro" panose="03050502040302030504" pitchFamily="66" charset="0"/>
            </a:rPr>
            <a:t>TERBUTALINA</a:t>
          </a:r>
        </a:p>
      </dsp:txBody>
      <dsp:txXfrm>
        <a:off x="2480975" y="1845982"/>
        <a:ext cx="2176274" cy="1010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3BA9A58-4987-B3F9-543E-5D359E530A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EC5ED3F-4CFB-39B1-9895-4636A2CC61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E63FC-7418-4573-8172-61405D2D5540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32F3BF3-1673-FF30-C602-D928225B90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B3E315-63D5-21AE-8976-3691781119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C7D80-3A39-4544-ADDA-67CDF71A90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7282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DB175-F6CE-46B7-B227-A91E4A4969B5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F1D3F-6999-435C-834B-6D4B2F021F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80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u="sng" dirty="0">
                <a:solidFill>
                  <a:schemeClr val="accent1">
                    <a:lumMod val="75000"/>
                  </a:schemeClr>
                </a:solidFill>
              </a:rPr>
              <a:t>Enfermedad inflamatoria crónica </a:t>
            </a:r>
            <a:r>
              <a:rPr lang="es-ES" sz="1200" dirty="0">
                <a:solidFill>
                  <a:schemeClr val="accent1">
                    <a:lumMod val="75000"/>
                  </a:schemeClr>
                </a:solidFill>
              </a:rPr>
              <a:t>de las vías respiratorias donde participan diferentes células y mediadores de la inflamación, condicionada en parte por factores genéticos.</a:t>
            </a:r>
          </a:p>
          <a:p>
            <a:endParaRPr lang="es-E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1200" dirty="0">
                <a:solidFill>
                  <a:schemeClr val="accent1">
                    <a:lumMod val="75000"/>
                  </a:schemeClr>
                </a:solidFill>
              </a:rPr>
              <a:t>ya sea por la acción de fármacos o espontáneamente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F1D3F-6999-435C-834B-6D4B2F021F1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000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F1D3F-6999-435C-834B-6D4B2F021F1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155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El objetivo va a ser buscar un equilibrio entre la mínima dosis eficaz necesaria para obtener el control de la </a:t>
            </a:r>
            <a:r>
              <a:rPr lang="es-ES" err="1"/>
              <a:t>enfermeddad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8E135-428D-44A2-ADB4-1860C5E38792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1406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sz="1200" dirty="0">
                <a:solidFill>
                  <a:schemeClr val="accent1">
                    <a:lumMod val="75000"/>
                  </a:schemeClr>
                </a:solidFill>
              </a:rPr>
              <a:t>Hasta un 80% de los pacientes pueden tener uno o más </a:t>
            </a:r>
            <a:r>
              <a:rPr lang="es-ES" sz="1200" b="1" dirty="0">
                <a:solidFill>
                  <a:schemeClr val="accent1">
                    <a:lumMod val="75000"/>
                  </a:schemeClr>
                </a:solidFill>
              </a:rPr>
              <a:t>factores potencialmente modificables </a:t>
            </a:r>
            <a:r>
              <a:rPr lang="es-ES" sz="1200" dirty="0">
                <a:solidFill>
                  <a:schemeClr val="accent1">
                    <a:lumMod val="75000"/>
                  </a:schemeClr>
                </a:solidFill>
              </a:rPr>
              <a:t>que influyen decisivamente en el control de la enfermedad</a:t>
            </a:r>
          </a:p>
          <a:p>
            <a:pPr algn="just"/>
            <a:r>
              <a:rPr lang="es-ES" sz="1200" dirty="0">
                <a:solidFill>
                  <a:schemeClr val="accent1">
                    <a:lumMod val="75000"/>
                  </a:schemeClr>
                </a:solidFill>
              </a:rPr>
              <a:t>En más del 50% de los casos la intervención sobre ellos puede evitar la necesidad de aumento del escalón terapéutico o la realización de exámenes complementarios más invasivos.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F1D3F-6999-435C-834B-6D4B2F021F14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9658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sz="1200" dirty="0">
                <a:solidFill>
                  <a:schemeClr val="accent1">
                    <a:lumMod val="75000"/>
                  </a:schemeClr>
                </a:solidFill>
              </a:rPr>
              <a:t>Hasta un 80% de los pacientes pueden tener uno o más </a:t>
            </a:r>
            <a:r>
              <a:rPr lang="es-ES" sz="1200" b="1" dirty="0">
                <a:solidFill>
                  <a:schemeClr val="accent1">
                    <a:lumMod val="75000"/>
                  </a:schemeClr>
                </a:solidFill>
              </a:rPr>
              <a:t>factores potencialmente modificables </a:t>
            </a:r>
            <a:r>
              <a:rPr lang="es-ES" sz="1200" dirty="0">
                <a:solidFill>
                  <a:schemeClr val="accent1">
                    <a:lumMod val="75000"/>
                  </a:schemeClr>
                </a:solidFill>
              </a:rPr>
              <a:t>que influyen decisivamente en el control de la enfermedad</a:t>
            </a:r>
          </a:p>
          <a:p>
            <a:pPr algn="just"/>
            <a:r>
              <a:rPr lang="es-ES" sz="1200" dirty="0">
                <a:solidFill>
                  <a:schemeClr val="accent1">
                    <a:lumMod val="75000"/>
                  </a:schemeClr>
                </a:solidFill>
              </a:rPr>
              <a:t>En más del 50% de los casos la intervención sobre ellos puede evitar la necesidad de aumento del escalón terapéutico o la realización de exámenes complementarios más invasivos.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F1D3F-6999-435C-834B-6D4B2F021F14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6573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Es fundamental identificar las posibles comorbilidades existentes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Enfermedades y procesos que se asocian al asma y que pueden contribuir a un control insuficiente de la enfermedad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Relación compleja: El asma puede ser la causa de la enfermedad asociada, consecuencia de la misma o simplemente la asociación es una coincidencia sin relación causal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Su identificación y tratamiento suele conllevar una mejoría en el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8E135-428D-44A2-ADB4-1860C5E38792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216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Riesgos del asma leve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F1D3F-6999-435C-834B-6D4B2F021F14}" type="slidenum">
              <a:rPr lang="es-ES" smtClean="0"/>
              <a:t>70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57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7476B2F7-FF2F-5A94-9452-D613011BF47B}"/>
              </a:ext>
            </a:extLst>
          </p:cNvPr>
          <p:cNvSpPr txBox="1"/>
          <p:nvPr userDrawn="1"/>
        </p:nvSpPr>
        <p:spPr>
          <a:xfrm>
            <a:off x="0" y="0"/>
            <a:ext cx="10950495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F84972-1760-852D-B708-382CA2CC2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79A50D-F9AE-554F-40E0-6F1187A19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9AEF71-9F9D-720D-C8A8-1E6E4E388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862E-DAF4-4A55-8AA1-55AA86E4F3A2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4F61ED-9D34-2162-49E2-D795CB67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BF1E93-D4CE-9824-0AD9-3307ED06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7D6-E21E-40FF-B1DC-D13715E14D7E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745196D-987A-AB0D-2358-87D1FB15C0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6000" y="304306"/>
            <a:ext cx="878840" cy="878840"/>
          </a:xfrm>
          <a:prstGeom prst="rect">
            <a:avLst/>
          </a:prstGeom>
        </p:spPr>
      </p:pic>
      <p:pic>
        <p:nvPicPr>
          <p:cNvPr id="2050" name="Picture 2" descr="Pulmones ">
            <a:extLst>
              <a:ext uri="{FF2B5EF4-FFF2-40B4-BE49-F238E27FC236}">
                <a16:creationId xmlns:a16="http://schemas.microsoft.com/office/drawing/2014/main" id="{87F89AC5-AA5D-B7FD-EF75-0BCCB6C54A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101" y="1402856"/>
            <a:ext cx="878840" cy="87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erosol ">
            <a:extLst>
              <a:ext uri="{FF2B5EF4-FFF2-40B4-BE49-F238E27FC236}">
                <a16:creationId xmlns:a16="http://schemas.microsoft.com/office/drawing/2014/main" id="{BAFF53DC-FE4A-B584-2C4C-19F20BCBB5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799" y="6046585"/>
            <a:ext cx="782638" cy="78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olen ">
            <a:extLst>
              <a:ext uri="{FF2B5EF4-FFF2-40B4-BE49-F238E27FC236}">
                <a16:creationId xmlns:a16="http://schemas.microsoft.com/office/drawing/2014/main" id="{1FC4460A-B75C-E4D3-E7B7-AC25669F66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849" y="2509648"/>
            <a:ext cx="923974" cy="92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ongos ">
            <a:extLst>
              <a:ext uri="{FF2B5EF4-FFF2-40B4-BE49-F238E27FC236}">
                <a16:creationId xmlns:a16="http://schemas.microsoft.com/office/drawing/2014/main" id="{E0CFE4E3-83C2-A979-DF07-245CB6EF21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315" y="3738480"/>
            <a:ext cx="878840" cy="87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ato ">
            <a:extLst>
              <a:ext uri="{FF2B5EF4-FFF2-40B4-BE49-F238E27FC236}">
                <a16:creationId xmlns:a16="http://schemas.microsoft.com/office/drawing/2014/main" id="{1D8651A0-64B7-FDBA-FAA7-0047DBB33B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236" y="4749636"/>
            <a:ext cx="1117764" cy="111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66831BAF-2C53-15AA-8EF3-14E6AB9E783F}"/>
              </a:ext>
            </a:extLst>
          </p:cNvPr>
          <p:cNvCxnSpPr/>
          <p:nvPr userDrawn="1"/>
        </p:nvCxnSpPr>
        <p:spPr>
          <a:xfrm>
            <a:off x="10950498" y="0"/>
            <a:ext cx="0" cy="685800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12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DC1B6-ABB9-7938-D008-5482B4FA9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BE48EB-CCD3-1AEA-9592-E110A0687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6C3BD-0B85-7F1E-F938-7945BCA41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862E-DAF4-4A55-8AA1-55AA86E4F3A2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13D014-5C6A-50CF-3B16-66A696EB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088659-B7A0-4666-A27B-78965D65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7D6-E21E-40FF-B1DC-D13715E14D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0213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6D4228-3C9F-D542-1673-120DB1B77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2EDCD9-ED05-268D-A51A-D7F884E8E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0DC303-458B-0E9D-4F0F-CB2AC5A7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862E-DAF4-4A55-8AA1-55AA86E4F3A2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F124D3-E83C-53F1-7F7A-B665005D4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446893-646B-6EAC-0549-23CC808C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7D6-E21E-40FF-B1DC-D13715E14D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433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8A5C61-C462-FCE4-B656-BFA447D39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0164CE-4DC6-E8EA-EDA4-47BE68D08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81EAD3-F01E-5C25-995C-E24D15EFE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F1C2-EE70-4F30-A78E-409AA3F91739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B9D0E0-4B78-4250-147B-8A824C6C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B27FD-ACB3-5171-29AD-051253BD8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8036-8417-4167-8F6B-E7DA1BA0A2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9863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FC0DF5-3BAE-91F8-7816-2160384DE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D36A9A-80A4-28BC-404C-46F800584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8E5DA1-D4B2-43AE-B5AB-27815F624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F1C2-EE70-4F30-A78E-409AA3F91739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E3EB-3F4E-CF3C-2F89-FCA6597EB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C10C2C-5E89-EDA9-BDBA-98259350E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8036-8417-4167-8F6B-E7DA1BA0A2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2010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EF0526-FDE5-DF5A-56F1-65BED54B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93BBF8-2F3E-9537-1597-FB07E0FD8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6156B9-CB84-2A2B-5DE3-F89F3ECB1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F1C2-EE70-4F30-A78E-409AA3F91739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323D77-DC45-2B7D-52EB-868B207D0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A57D1C-7DB7-4906-086A-CBC66E13E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8036-8417-4167-8F6B-E7DA1BA0A2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1310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25B1-7606-3BE6-A185-40E723694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F8C9BE-E3A2-025A-9F5C-BB367050C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7160AE-C6AA-2000-4CA2-0982E12CC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91D102-F4E1-9BFA-E86C-EF96DF800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F1C2-EE70-4F30-A78E-409AA3F91739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3F4E1A-E270-1592-8184-527A54E0F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80032B-4336-018E-F834-8F6A6A0D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8036-8417-4167-8F6B-E7DA1BA0A2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157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DF6D40-96A5-557B-AFAE-4FCA99B7D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1398AF-C82B-B919-AABA-7AEA6001F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5DC0DE-46F9-8616-64C4-25DA83C1A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1F3005E-E28D-2196-42CD-C9E3641243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8D9086-E603-C8C5-BCF7-C0CD470D35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3F59F3F-3E9A-4E38-EB21-25A7A5C2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F1C2-EE70-4F30-A78E-409AA3F91739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5B96D60-5D2D-FD7B-23C8-E1013297D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236AEF3-6A4C-1ACE-6BC1-6DBEDA8E1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8036-8417-4167-8F6B-E7DA1BA0A2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5624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6BA75B-8C7C-80E5-24F7-99959D1B0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5E4ADE2-2E27-47E2-CB19-E3955AF1B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F1C2-EE70-4F30-A78E-409AA3F91739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3A96370-5D07-BEFF-E854-EF823F5A6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5F48692-B582-3D90-180C-F0B5E878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8036-8417-4167-8F6B-E7DA1BA0A2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2227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01BD26-A405-ECC7-93D6-19E4C39ED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F1C2-EE70-4F30-A78E-409AA3F91739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C8679A9-9304-9C48-84DF-97B6994E9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5C06E1-CA82-7911-51B0-FD22AC82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8036-8417-4167-8F6B-E7DA1BA0A2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4330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355AA5-6E35-AD6D-D0BF-809FF810D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AB384F-4B2A-46FD-25AA-6AFBB8726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A86430-05C9-913C-F83D-DA0D83367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D003AC-2AAE-B3E8-9A77-87044B524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F1C2-EE70-4F30-A78E-409AA3F91739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A8F4B8-6DA5-1FB8-8ACB-105F23AD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E31C2D-8AFD-90C5-8803-75647DAA5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8036-8417-4167-8F6B-E7DA1BA0A2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818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69DE0947-B09B-3F18-328E-E6D73BBD2EDB}"/>
              </a:ext>
            </a:extLst>
          </p:cNvPr>
          <p:cNvSpPr txBox="1"/>
          <p:nvPr userDrawn="1"/>
        </p:nvSpPr>
        <p:spPr>
          <a:xfrm>
            <a:off x="0" y="0"/>
            <a:ext cx="10950498" cy="68292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3FDC03-B304-7646-E73F-BF1444E63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799153-65A1-4D4E-C2F5-B5E8B16EE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F1A334-B3E7-3F24-0648-50AC6CF5C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862E-DAF4-4A55-8AA1-55AA86E4F3A2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77C639-B677-9283-4B95-1B1868CDA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9F1F13-7207-2436-8755-05D68A0EE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7D6-E21E-40FF-B1DC-D13715E14D7E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D3D98F1-F070-701E-91E7-01A5A2E8AC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6000" y="304306"/>
            <a:ext cx="878840" cy="878840"/>
          </a:xfrm>
          <a:prstGeom prst="rect">
            <a:avLst/>
          </a:prstGeom>
        </p:spPr>
      </p:pic>
      <p:pic>
        <p:nvPicPr>
          <p:cNvPr id="8" name="Picture 2" descr="Pulmones ">
            <a:extLst>
              <a:ext uri="{FF2B5EF4-FFF2-40B4-BE49-F238E27FC236}">
                <a16:creationId xmlns:a16="http://schemas.microsoft.com/office/drawing/2014/main" id="{68FA6AFA-0978-3D21-268D-44A20C2C6D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101" y="1402856"/>
            <a:ext cx="878840" cy="87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erosol ">
            <a:extLst>
              <a:ext uri="{FF2B5EF4-FFF2-40B4-BE49-F238E27FC236}">
                <a16:creationId xmlns:a16="http://schemas.microsoft.com/office/drawing/2014/main" id="{CE9DE133-36AF-A4A5-BA1A-B83B870111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799" y="6046585"/>
            <a:ext cx="782638" cy="78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polen ">
            <a:extLst>
              <a:ext uri="{FF2B5EF4-FFF2-40B4-BE49-F238E27FC236}">
                <a16:creationId xmlns:a16="http://schemas.microsoft.com/office/drawing/2014/main" id="{7993FDAD-6891-E87B-2562-597CBF4E68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849" y="2509648"/>
            <a:ext cx="923974" cy="92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ongos ">
            <a:extLst>
              <a:ext uri="{FF2B5EF4-FFF2-40B4-BE49-F238E27FC236}">
                <a16:creationId xmlns:a16="http://schemas.microsoft.com/office/drawing/2014/main" id="{AB41B034-FD32-EA39-402A-684DCB489F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315" y="3738480"/>
            <a:ext cx="878840" cy="87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gato ">
            <a:extLst>
              <a:ext uri="{FF2B5EF4-FFF2-40B4-BE49-F238E27FC236}">
                <a16:creationId xmlns:a16="http://schemas.microsoft.com/office/drawing/2014/main" id="{CE4B7D51-0E24-08FF-4A5F-13738E9CFC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236" y="4749636"/>
            <a:ext cx="1117764" cy="111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8041B29B-08DA-90CC-E461-F1D0CB887DD1}"/>
              </a:ext>
            </a:extLst>
          </p:cNvPr>
          <p:cNvCxnSpPr/>
          <p:nvPr userDrawn="1"/>
        </p:nvCxnSpPr>
        <p:spPr>
          <a:xfrm>
            <a:off x="10950498" y="0"/>
            <a:ext cx="0" cy="685800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949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248DFE-8AED-25C5-3934-F2222008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0A3B354-EAA0-A272-65B2-F28FD0A532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E89DFBD-7000-E806-A2D0-DC02A38E7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8A298F-71F5-8DBB-C365-E2DD6C7CD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F1C2-EE70-4F30-A78E-409AA3F91739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C85C42-F314-60CD-76E9-577791DC5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69AD3A-2A84-FBF6-30FA-3DC514A0F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8036-8417-4167-8F6B-E7DA1BA0A2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085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A844C3-89A4-6833-A16D-837657D82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487792-924C-8F06-E1BA-555C4BD66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B5C255-60EF-8FF6-75DE-8ACCFCEC8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F1C2-EE70-4F30-A78E-409AA3F91739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3F85DA-68A8-B7EC-0102-ED99CFF69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7BABD8-0E4E-25AF-043B-5C0D74B7E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8036-8417-4167-8F6B-E7DA1BA0A2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092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595B6C-C5E3-7A4F-E940-FFEDFBCF0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5578E6-BF4E-C965-4D10-D0B699549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420DE4-AA00-0095-9155-6D40611D8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F1C2-EE70-4F30-A78E-409AA3F91739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EBE1A7-591A-9EEC-A2AB-89A6CA6E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29F249-BDF3-366E-4300-43F38E3A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8036-8417-4167-8F6B-E7DA1BA0A2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55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A79595-0F5C-312D-DE37-9A8A4C006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86F849-91E7-CAF5-A20D-81CF73E82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68F3F9-A11E-4503-9FF6-778EBE139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862E-DAF4-4A55-8AA1-55AA86E4F3A2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D7CC18-929C-9C83-EFC2-81D57186F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44AC51-BF3D-33B8-3EBA-6FC883342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7D6-E21E-40FF-B1DC-D13715E14D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0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AF947E-334C-6D90-026E-570F4B8D0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90C230-9913-5200-0639-844B80E99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2967AD-529A-258F-563F-6CFD17B29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B0CE30-9150-34FA-696A-CF219A132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862E-DAF4-4A55-8AA1-55AA86E4F3A2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D800FF-97A1-9F2E-4F67-4C5A081A9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4F632D-6100-3913-E1A3-B117EBFCA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7D6-E21E-40FF-B1DC-D13715E14D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818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1916C0-9AB5-C558-649B-42762B525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F4FA80-C93A-6B61-74D6-CA47C338A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80CF7D-FCDA-6A28-B1D6-BA21D2941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CDD6D64-5C54-619C-EAC2-F0C1C8189F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28A1BE-B1B6-CC95-2236-C31578CCF7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53BCFBF-2F18-1A53-71AD-FF8EEFC8A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862E-DAF4-4A55-8AA1-55AA86E4F3A2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94DFF23-F7F4-256C-5EF3-7F270A5BB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2557271-F60F-B0B9-A2CF-36269CA75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7D6-E21E-40FF-B1DC-D13715E14D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911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E5044B-5C5D-9E33-D1A8-58E649AE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411F10-919A-9D1D-FAB6-5CE6A6067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862E-DAF4-4A55-8AA1-55AA86E4F3A2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49EAE85-2C37-8FA1-A274-2D7F0CF1D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6EB3524-91C3-3A3F-FFD3-B2671F2BF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7D6-E21E-40FF-B1DC-D13715E14D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604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5A9BDF1-499F-2F62-153E-BF93EA406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862E-DAF4-4A55-8AA1-55AA86E4F3A2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4D7353D-D557-72BF-05F5-4F1F46A7D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465606A-A43E-3623-D3EF-29A0A117D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7D6-E21E-40FF-B1DC-D13715E14D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897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C75FC-EF5B-2554-AC68-69A4011C3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836789-927C-AC5F-7104-CE12BEF51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AF4591-D3CE-12C0-2533-FAE22F2DC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26E115-C67A-01EE-C67C-FE08518D3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862E-DAF4-4A55-8AA1-55AA86E4F3A2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B39373-8635-30BC-A746-F3F5582F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D61F15-1F0D-3FED-DA28-7F2D13769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7D6-E21E-40FF-B1DC-D13715E14D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459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22A8E-760C-F393-B7D2-400F11CB5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329378E-FC9D-C9C8-1118-8A2DC652E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8C57AC-1534-F2EB-9B40-8854086EE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FEE9A5-E1FD-AF94-2179-9ADD2BB33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862E-DAF4-4A55-8AA1-55AA86E4F3A2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78FF5D-9911-294B-ADFC-B87D36455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AC5B83-80E6-A8CB-E64D-42D6AC2DD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7D6-E21E-40FF-B1DC-D13715E14D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465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DA62D1B-9306-4A3B-7E24-93BA108B2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D526D9-9DE5-08C2-1ECE-A25027BDA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84D3DB-EE1E-37C7-36F3-5A66B28E32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862E-DAF4-4A55-8AA1-55AA86E4F3A2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E901B0-82E1-8C45-97D1-E074968903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F4F4EF-AA5F-2748-48E0-9AB7DC14A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947D6-E21E-40FF-B1DC-D13715E14D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73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3DDA761D-E46B-4A68-8CBA-FC95148B0B6E}"/>
              </a:ext>
            </a:extLst>
          </p:cNvPr>
          <p:cNvSpPr/>
          <p:nvPr userDrawn="1"/>
        </p:nvSpPr>
        <p:spPr>
          <a:xfrm>
            <a:off x="417443" y="188843"/>
            <a:ext cx="11479696" cy="6532632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E8D713-76C1-0290-111A-BE086DD3F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E461F1-5CA2-5679-23A7-1D5B7F6A0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1AA4D2-A9E7-8C5D-2640-B2064FBA2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5F1C2-EE70-4F30-A78E-409AA3F91739}" type="datetimeFigureOut">
              <a:rPr lang="es-ES" smtClean="0"/>
              <a:t>11/11/2023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4F8A3-4632-4DF1-246E-30618745F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9A5A0B-86D7-13F2-9B31-B869C248D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88036-8417-4167-8F6B-E7DA1BA0A2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215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4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16.xml"/><Relationship Id="rId7" Type="http://schemas.openxmlformats.org/officeDocument/2006/relationships/image" Target="../media/image7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21.xml"/><Relationship Id="rId7" Type="http://schemas.openxmlformats.org/officeDocument/2006/relationships/image" Target="../media/image7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36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1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5.png"/><Relationship Id="rId4" Type="http://schemas.openxmlformats.org/officeDocument/2006/relationships/image" Target="../media/image36.png"/><Relationship Id="rId9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31.jpeg"/><Relationship Id="rId4" Type="http://schemas.openxmlformats.org/officeDocument/2006/relationships/image" Target="../media/image61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26.xml"/><Relationship Id="rId7" Type="http://schemas.openxmlformats.org/officeDocument/2006/relationships/image" Target="../media/image7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31.xml"/><Relationship Id="rId7" Type="http://schemas.openxmlformats.org/officeDocument/2006/relationships/image" Target="../media/image7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5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6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5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36.xml"/><Relationship Id="rId7" Type="http://schemas.openxmlformats.org/officeDocument/2006/relationships/image" Target="../media/image7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1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5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41.xml"/><Relationship Id="rId7" Type="http://schemas.openxmlformats.org/officeDocument/2006/relationships/image" Target="../media/image7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7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9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46.xml"/><Relationship Id="rId7" Type="http://schemas.openxmlformats.org/officeDocument/2006/relationships/image" Target="../media/image7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51.xml"/><Relationship Id="rId7" Type="http://schemas.openxmlformats.org/officeDocument/2006/relationships/image" Target="../media/image7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585C53-4D30-AF2B-9797-1C99DD710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1940312"/>
            <a:ext cx="9144000" cy="1928968"/>
          </a:xfrm>
          <a:solidFill>
            <a:schemeClr val="accent1">
              <a:lumMod val="75000"/>
            </a:schemeClr>
          </a:solidFill>
          <a:ln w="6032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Mi hijo sigue tosiendo y con pitos, ¿qué hago doctora?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CF596B-D460-83B5-A654-0A50EFBBD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4420" y="5765180"/>
            <a:ext cx="4453053" cy="98274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es-ES" dirty="0"/>
              <a:t>Yolanda Aliaga Mazas</a:t>
            </a:r>
          </a:p>
          <a:p>
            <a:r>
              <a:rPr lang="es-ES" dirty="0"/>
              <a:t>Unidad de Alergología Pediátrica</a:t>
            </a:r>
          </a:p>
          <a:p>
            <a:r>
              <a:rPr lang="es-ES" dirty="0"/>
              <a:t>Hospital Infantil Miguel Servet </a:t>
            </a:r>
          </a:p>
        </p:txBody>
      </p:sp>
    </p:spTree>
    <p:extLst>
      <p:ext uri="{BB962C8B-B14F-4D97-AF65-F5344CB8AC3E}">
        <p14:creationId xmlns:p14="http://schemas.microsoft.com/office/powerpoint/2010/main" val="115658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1397356C-1FCE-3433-763F-97BE852E823B}"/>
              </a:ext>
            </a:extLst>
          </p:cNvPr>
          <p:cNvSpPr txBox="1">
            <a:spLocks/>
          </p:cNvSpPr>
          <p:nvPr/>
        </p:nvSpPr>
        <p:spPr>
          <a:xfrm>
            <a:off x="331572" y="3015049"/>
            <a:ext cx="10307595" cy="33599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2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ES" sz="2400" b="1" i="1" dirty="0">
                <a:solidFill>
                  <a:schemeClr val="accent1">
                    <a:lumMod val="75000"/>
                  </a:schemeClr>
                </a:solidFill>
              </a:rPr>
              <a:t>Una vez establecido el diagnóstico de asma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debería iniciarse un tratamiento controlador que contenga GCI tan pronto como sea posible </a:t>
            </a:r>
            <a:endParaRPr lang="es-ES" sz="2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Un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tratamiento precoz con GCI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a dosis bajas en pacientes con asma conlleva un mayor incremento de la función pulmonar con respecto a aquellos pacientes que llevan 2-4 años sintomáticos.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Pasado este tiempo se requieren habitualmente dosis más altas de GC para conseguir controlar los síntomas y se consigue una función pulmonar más baja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es-ES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71E26A8-F3A9-7C6C-5AB6-6F97D80000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45" b="17760"/>
          <a:stretch/>
        </p:blipFill>
        <p:spPr>
          <a:xfrm>
            <a:off x="874721" y="264820"/>
            <a:ext cx="3032261" cy="1752769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23AA9A36-62B2-4B6D-99A4-BAA2A62C5E2B}"/>
              </a:ext>
            </a:extLst>
          </p:cNvPr>
          <p:cNvSpPr txBox="1">
            <a:spLocks/>
          </p:cNvSpPr>
          <p:nvPr/>
        </p:nvSpPr>
        <p:spPr>
          <a:xfrm>
            <a:off x="4109292" y="264820"/>
            <a:ext cx="6529875" cy="175276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Clr>
                <a:schemeClr val="bg1"/>
              </a:buClr>
            </a:pPr>
            <a:r>
              <a:rPr lang="es-ES" sz="2900" dirty="0">
                <a:solidFill>
                  <a:schemeClr val="accent1">
                    <a:lumMod val="75000"/>
                  </a:schemeClr>
                </a:solidFill>
                <a:cs typeface="Dreaming Outloud Pro" panose="03050502040302030504" pitchFamily="66" charset="0"/>
              </a:rPr>
              <a:t>No todos los pacientes comenzarán en el mismo escalón terapéutico</a:t>
            </a:r>
            <a:endParaRPr lang="es-ES" sz="2900" dirty="0">
              <a:solidFill>
                <a:schemeClr val="accent1">
                  <a:lumMod val="75000"/>
                </a:schemeClr>
              </a:solidFill>
              <a:highlight>
                <a:srgbClr val="000080"/>
              </a:highlight>
              <a:cs typeface="Dreaming Outloud Pro" panose="03050502040302030504" pitchFamily="66" charset="0"/>
            </a:endParaRPr>
          </a:p>
          <a:p>
            <a:pPr algn="just">
              <a:lnSpc>
                <a:spcPct val="120000"/>
              </a:lnSpc>
              <a:buClr>
                <a:schemeClr val="bg1"/>
              </a:buClr>
            </a:pPr>
            <a:r>
              <a:rPr lang="es-ES" sz="2900" dirty="0">
                <a:solidFill>
                  <a:schemeClr val="accent1">
                    <a:lumMod val="75000"/>
                  </a:schemeClr>
                </a:solidFill>
                <a:cs typeface="Dreaming Outloud Pro" panose="03050502040302030504" pitchFamily="66" charset="0"/>
              </a:rPr>
              <a:t>Inicio según intensidad y frecuencia de los síntomas</a:t>
            </a:r>
          </a:p>
          <a:p>
            <a:pPr algn="just">
              <a:lnSpc>
                <a:spcPct val="120000"/>
              </a:lnSpc>
              <a:buClr>
                <a:srgbClr val="0070C0"/>
              </a:buClr>
            </a:pPr>
            <a:r>
              <a:rPr lang="es-ES" sz="2900" dirty="0">
                <a:solidFill>
                  <a:schemeClr val="accent1">
                    <a:lumMod val="75000"/>
                  </a:schemeClr>
                </a:solidFill>
                <a:cs typeface="Dreaming Outloud Pro" panose="03050502040302030504" pitchFamily="66" charset="0"/>
              </a:rPr>
              <a:t>Alérgeno??</a:t>
            </a:r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5B97120C-380B-D22A-6960-1DA4C7DAFD5D}"/>
              </a:ext>
            </a:extLst>
          </p:cNvPr>
          <p:cNvSpPr/>
          <p:nvPr/>
        </p:nvSpPr>
        <p:spPr>
          <a:xfrm flipV="1">
            <a:off x="1418646" y="1943013"/>
            <a:ext cx="285520" cy="7413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6DF83888-E158-FA2E-69AC-97074478ECAF}"/>
              </a:ext>
            </a:extLst>
          </p:cNvPr>
          <p:cNvSpPr/>
          <p:nvPr/>
        </p:nvSpPr>
        <p:spPr>
          <a:xfrm flipV="1">
            <a:off x="2248091" y="1933914"/>
            <a:ext cx="285520" cy="7413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3402B366-FE4D-A6CD-A7FF-E27EF355F534}"/>
              </a:ext>
            </a:extLst>
          </p:cNvPr>
          <p:cNvSpPr/>
          <p:nvPr/>
        </p:nvSpPr>
        <p:spPr>
          <a:xfrm flipV="1">
            <a:off x="3077536" y="1902626"/>
            <a:ext cx="285520" cy="7413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BB39CD4-7907-669D-C546-3DF9A6825CE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911" y="2463309"/>
            <a:ext cx="1103479" cy="110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ombre, subir escaleras ">
            <a:extLst>
              <a:ext uri="{FF2B5EF4-FFF2-40B4-BE49-F238E27FC236}">
                <a16:creationId xmlns:a16="http://schemas.microsoft.com/office/drawing/2014/main" id="{C2489237-B6B0-34AA-92D8-4E3F76279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80" y="1246858"/>
            <a:ext cx="1615727" cy="161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SMA INFANTIL - Med Comunicación Médica Continua">
            <a:extLst>
              <a:ext uri="{FF2B5EF4-FFF2-40B4-BE49-F238E27FC236}">
                <a16:creationId xmlns:a16="http://schemas.microsoft.com/office/drawing/2014/main" id="{5BEFC8E7-2D9B-B7C2-E9B6-A1325AD9AD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8"/>
          <a:stretch/>
        </p:blipFill>
        <p:spPr bwMode="auto">
          <a:xfrm>
            <a:off x="6166962" y="641006"/>
            <a:ext cx="4076882" cy="243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EC9769B-3295-4C1F-18DB-01857F6D9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067" y="1150498"/>
            <a:ext cx="2704825" cy="1415525"/>
          </a:xfrm>
          <a:prstGeom prst="rect">
            <a:avLst/>
          </a:prstGeom>
        </p:spPr>
      </p:pic>
      <p:pic>
        <p:nvPicPr>
          <p:cNvPr id="17" name="Picture 2" descr="empresario bajando por escaleras con maleta en su mano derecha ">
            <a:extLst>
              <a:ext uri="{FF2B5EF4-FFF2-40B4-BE49-F238E27FC236}">
                <a16:creationId xmlns:a16="http://schemas.microsoft.com/office/drawing/2014/main" id="{3E40D780-0B7D-F945-4904-D20A475EC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5" y="4657877"/>
            <a:ext cx="1533451" cy="15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1B0F4C48-841F-2C9A-A423-5C95A5625701}"/>
              </a:ext>
            </a:extLst>
          </p:cNvPr>
          <p:cNvSpPr txBox="1">
            <a:spLocks/>
          </p:cNvSpPr>
          <p:nvPr/>
        </p:nvSpPr>
        <p:spPr>
          <a:xfrm>
            <a:off x="1688511" y="4291978"/>
            <a:ext cx="8956902" cy="212973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Una vez conseguido un adecuado control del asma </a:t>
            </a:r>
            <a:r>
              <a:rPr lang="es-ES" sz="2400" b="1" i="1" dirty="0">
                <a:solidFill>
                  <a:schemeClr val="accent1">
                    <a:lumMod val="75000"/>
                  </a:schemeClr>
                </a:solidFill>
              </a:rPr>
              <a:t>y mantenido durante 2-3 meses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bajaremos escalón.</a:t>
            </a:r>
          </a:p>
          <a:p>
            <a:pPr algn="ctr"/>
            <a:r>
              <a:rPr lang="es-ES" sz="2400" b="1" dirty="0">
                <a:solidFill>
                  <a:srgbClr val="FF0000"/>
                </a:solidFill>
              </a:rPr>
              <a:t>¡Ojo con la INERCIA TERAPÉUTICA!</a:t>
            </a:r>
          </a:p>
          <a:p>
            <a:pPr algn="ctr"/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Encontrar el mínimo tratamiento efectivo en nuestro paciente, la menor dosis posible para mantener el control de forma adecuada.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98220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D899F-3570-1342-A038-BA4878ED8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78" y="2425279"/>
            <a:ext cx="10515600" cy="1325563"/>
          </a:xfrm>
        </p:spPr>
        <p:txBody>
          <a:bodyPr/>
          <a:lstStyle/>
          <a:p>
            <a:r>
              <a:rPr lang="es-ES" dirty="0">
                <a:latin typeface="Britannic Bold" panose="020B0903060703020204" pitchFamily="34" charset="0"/>
              </a:rPr>
              <a:t>MANEJO DEL ASMA EN NIÑOS &lt; 12 AÑOS</a:t>
            </a:r>
          </a:p>
        </p:txBody>
      </p:sp>
    </p:spTree>
    <p:extLst>
      <p:ext uri="{BB962C8B-B14F-4D97-AF65-F5344CB8AC3E}">
        <p14:creationId xmlns:p14="http://schemas.microsoft.com/office/powerpoint/2010/main" val="4124281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898374-DD3B-FC7B-6090-16DF3DA6B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748" y="3103042"/>
            <a:ext cx="9936479" cy="15646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Niño de 8 años remitido a consultas de alergología por episodios de tos y dificultad respiratoria de un año de evolución</a:t>
            </a:r>
          </a:p>
          <a:p>
            <a:pPr marL="0" indent="0">
              <a:buNone/>
            </a:pP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 descr="chico ">
            <a:extLst>
              <a:ext uri="{FF2B5EF4-FFF2-40B4-BE49-F238E27FC236}">
                <a16:creationId xmlns:a16="http://schemas.microsoft.com/office/drawing/2014/main" id="{551ABD53-776F-EA34-87F9-427DC0F4F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60" y="1310723"/>
            <a:ext cx="1564640" cy="15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630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998BA5-7FC5-01BE-35CB-D32B82377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839" y="275063"/>
            <a:ext cx="8757424" cy="159321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216000">
            <a:normAutofit fontScale="85000" lnSpcReduction="20000"/>
          </a:bodyPr>
          <a:lstStyle/>
          <a:p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Segundo hijo, hermana de 9 años sana</a:t>
            </a: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Madre rinoconjuntivitis alérgica por sensibilización a pólenes</a:t>
            </a: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Padre sin patologías conocidas</a:t>
            </a:r>
          </a:p>
        </p:txBody>
      </p:sp>
      <p:pic>
        <p:nvPicPr>
          <p:cNvPr id="5122" name="Picture 2" descr="familia ">
            <a:extLst>
              <a:ext uri="{FF2B5EF4-FFF2-40B4-BE49-F238E27FC236}">
                <a16:creationId xmlns:a16="http://schemas.microsoft.com/office/drawing/2014/main" id="{DE59FDC0-42B1-2991-43BC-037681D39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44" y="527120"/>
            <a:ext cx="1159730" cy="115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asa ">
            <a:extLst>
              <a:ext uri="{FF2B5EF4-FFF2-40B4-BE49-F238E27FC236}">
                <a16:creationId xmlns:a16="http://schemas.microsoft.com/office/drawing/2014/main" id="{EEA6EB96-09AF-5D78-AD45-A0C1BB119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44" y="278431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F0460F4F-B91B-C6DA-DEA1-3420CFC188DB}"/>
              </a:ext>
            </a:extLst>
          </p:cNvPr>
          <p:cNvSpPr txBox="1">
            <a:spLocks/>
          </p:cNvSpPr>
          <p:nvPr/>
        </p:nvSpPr>
        <p:spPr>
          <a:xfrm>
            <a:off x="1880838" y="2206309"/>
            <a:ext cx="8757424" cy="23752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0" rIns="91440" bIns="21600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s-ES" sz="4900" dirty="0">
                <a:solidFill>
                  <a:schemeClr val="accent1">
                    <a:lumMod val="75000"/>
                  </a:schemeClr>
                </a:solidFill>
              </a:rPr>
              <a:t>Viven en un pueblo cerca de Zaragoza desde hace 6 meses, previamente vivían en Asturias</a:t>
            </a:r>
          </a:p>
          <a:p>
            <a:pPr>
              <a:lnSpc>
                <a:spcPct val="120000"/>
              </a:lnSpc>
            </a:pPr>
            <a:r>
              <a:rPr lang="es-ES" sz="4900" dirty="0">
                <a:solidFill>
                  <a:schemeClr val="accent1">
                    <a:lumMod val="75000"/>
                  </a:schemeClr>
                </a:solidFill>
              </a:rPr>
              <a:t>Casa antigua, con algo de humedad</a:t>
            </a:r>
          </a:p>
          <a:p>
            <a:pPr>
              <a:lnSpc>
                <a:spcPct val="120000"/>
              </a:lnSpc>
            </a:pPr>
            <a:r>
              <a:rPr lang="es-ES" sz="4900" dirty="0">
                <a:solidFill>
                  <a:schemeClr val="accent1">
                    <a:lumMod val="75000"/>
                  </a:schemeClr>
                </a:solidFill>
              </a:rPr>
              <a:t>Padre fumador </a:t>
            </a:r>
          </a:p>
          <a:p>
            <a:pPr>
              <a:lnSpc>
                <a:spcPct val="120000"/>
              </a:lnSpc>
            </a:pPr>
            <a:r>
              <a:rPr lang="es-ES" sz="4900" dirty="0">
                <a:solidFill>
                  <a:schemeClr val="accent1">
                    <a:lumMod val="75000"/>
                  </a:schemeClr>
                </a:solidFill>
              </a:rPr>
              <a:t>Dos gatos en casa, pero suelen estar fuera de casa</a:t>
            </a:r>
          </a:p>
        </p:txBody>
      </p:sp>
      <p:pic>
        <p:nvPicPr>
          <p:cNvPr id="5126" name="Picture 6" descr="bebé ">
            <a:extLst>
              <a:ext uri="{FF2B5EF4-FFF2-40B4-BE49-F238E27FC236}">
                <a16:creationId xmlns:a16="http://schemas.microsoft.com/office/drawing/2014/main" id="{3D75C091-3F75-8320-1628-BE35903B5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75" y="537302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9B690DA-2F4E-EACF-C0DA-93313AD34BC1}"/>
              </a:ext>
            </a:extLst>
          </p:cNvPr>
          <p:cNvSpPr txBox="1">
            <a:spLocks/>
          </p:cNvSpPr>
          <p:nvPr/>
        </p:nvSpPr>
        <p:spPr>
          <a:xfrm>
            <a:off x="1880838" y="4919547"/>
            <a:ext cx="8757423" cy="16726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0" rIns="91440" bIns="216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200" dirty="0">
                <a:solidFill>
                  <a:schemeClr val="accent1">
                    <a:lumMod val="75000"/>
                  </a:schemeClr>
                </a:solidFill>
              </a:rPr>
              <a:t>Dermatitis atópica desde el nacimiento, ha ido mejorando </a:t>
            </a:r>
          </a:p>
          <a:p>
            <a:r>
              <a:rPr lang="es-ES" sz="2200" dirty="0">
                <a:solidFill>
                  <a:schemeClr val="accent1">
                    <a:lumMod val="75000"/>
                  </a:schemeClr>
                </a:solidFill>
              </a:rPr>
              <a:t>Antecedente de APHU, ya en tolerancia </a:t>
            </a:r>
          </a:p>
        </p:txBody>
      </p:sp>
    </p:spTree>
    <p:extLst>
      <p:ext uri="{BB962C8B-B14F-4D97-AF65-F5344CB8AC3E}">
        <p14:creationId xmlns:p14="http://schemas.microsoft.com/office/powerpoint/2010/main" val="1337980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625AAC-8BEC-0733-BAEB-E17CBC844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060" y="2072641"/>
            <a:ext cx="10302020" cy="329210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288000" rIns="288000">
            <a:normAutofit fontScale="92500" lnSpcReduction="10000"/>
          </a:bodyPr>
          <a:lstStyle/>
          <a:p>
            <a:pPr algn="just"/>
            <a:r>
              <a:rPr lang="es-ES" i="1" dirty="0">
                <a:solidFill>
                  <a:schemeClr val="accent1">
                    <a:lumMod val="75000"/>
                  </a:schemeClr>
                </a:solidFill>
              </a:rPr>
              <a:t>“A los pocos meses tuvo una </a:t>
            </a:r>
            <a:r>
              <a:rPr lang="es-ES" b="1" i="1" dirty="0">
                <a:solidFill>
                  <a:schemeClr val="accent1">
                    <a:lumMod val="75000"/>
                  </a:schemeClr>
                </a:solidFill>
              </a:rPr>
              <a:t>bronquiolitis</a:t>
            </a:r>
            <a:r>
              <a:rPr lang="es-ES" i="1" dirty="0">
                <a:solidFill>
                  <a:schemeClr val="accent1">
                    <a:lumMod val="75000"/>
                  </a:schemeClr>
                </a:solidFill>
              </a:rPr>
              <a:t> por lo que ingresó y desde entonces cada vez que se enfriaba se le bajaba al pecho y le ponían </a:t>
            </a:r>
            <a:r>
              <a:rPr lang="es-ES" i="1" dirty="0" err="1">
                <a:solidFill>
                  <a:schemeClr val="accent1">
                    <a:lumMod val="75000"/>
                  </a:schemeClr>
                </a:solidFill>
              </a:rPr>
              <a:t>ventolin</a:t>
            </a:r>
            <a:r>
              <a:rPr lang="es-ES" i="1" dirty="0">
                <a:solidFill>
                  <a:schemeClr val="accent1">
                    <a:lumMod val="75000"/>
                  </a:schemeClr>
                </a:solidFill>
              </a:rPr>
              <a:t>. Desde los 3 años había estado bien aunque es un niño muy mocoso”</a:t>
            </a:r>
          </a:p>
          <a:p>
            <a:pPr algn="just"/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En el último año comienza de nuevo a presentar episodios de tos, dificultad para respirar y escucha de “pitidos” en el pecho. Tiene estornudos muy habituales y congestión nasal </a:t>
            </a:r>
          </a:p>
        </p:txBody>
      </p:sp>
      <p:pic>
        <p:nvPicPr>
          <p:cNvPr id="4" name="Picture 2" descr="chico ">
            <a:extLst>
              <a:ext uri="{FF2B5EF4-FFF2-40B4-BE49-F238E27FC236}">
                <a16:creationId xmlns:a16="http://schemas.microsoft.com/office/drawing/2014/main" id="{A0ED9C51-D827-DE96-4C7E-62CA0B920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7" y="375695"/>
            <a:ext cx="1491606" cy="149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5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9EADC1-6BBC-8C42-9B10-0F556A7E7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840" y="1194305"/>
            <a:ext cx="9340719" cy="245122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6 episodios de tos y fatiga en el último año , en uno de ellos precisó ingreso hospitalario</a:t>
            </a:r>
          </a:p>
          <a:p>
            <a:pPr>
              <a:lnSpc>
                <a:spcPct val="150000"/>
              </a:lnSpc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Tratados con salbutamol y en dos reagudizaciones le pautaron corticoide oral.</a:t>
            </a:r>
          </a:p>
          <a:p>
            <a:pPr>
              <a:lnSpc>
                <a:spcPct val="150000"/>
              </a:lnSpc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NO clara estacionalidad, le ocurre en cualquier época del año</a:t>
            </a:r>
          </a:p>
        </p:txBody>
      </p:sp>
      <p:pic>
        <p:nvPicPr>
          <p:cNvPr id="1032" name="Picture 8" descr="inhalador ">
            <a:extLst>
              <a:ext uri="{FF2B5EF4-FFF2-40B4-BE49-F238E27FC236}">
                <a16:creationId xmlns:a16="http://schemas.microsoft.com/office/drawing/2014/main" id="{DB33EDEA-92F5-2058-1069-BB9ACE1DE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25" y="4356933"/>
            <a:ext cx="1112520" cy="11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dificio del hospital ">
            <a:extLst>
              <a:ext uri="{FF2B5EF4-FFF2-40B4-BE49-F238E27FC236}">
                <a16:creationId xmlns:a16="http://schemas.microsoft.com/office/drawing/2014/main" id="{7299ADA3-EC67-71C6-DEF5-D894D74D0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25" y="189146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6CD59A4-E1DC-598B-BBEA-96A2E6624894}"/>
              </a:ext>
            </a:extLst>
          </p:cNvPr>
          <p:cNvSpPr txBox="1"/>
          <p:nvPr/>
        </p:nvSpPr>
        <p:spPr>
          <a:xfrm>
            <a:off x="1489840" y="4901326"/>
            <a:ext cx="9334149" cy="50629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Lleva 3 meses con tratamiento de fondo: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</a:rPr>
              <a:t>Budesonida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 inhalada 100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</a:rPr>
              <a:t>microgr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 / 12 horas </a:t>
            </a:r>
          </a:p>
        </p:txBody>
      </p:sp>
    </p:spTree>
    <p:extLst>
      <p:ext uri="{BB962C8B-B14F-4D97-AF65-F5344CB8AC3E}">
        <p14:creationId xmlns:p14="http://schemas.microsoft.com/office/powerpoint/2010/main" val="400337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riángulo ">
            <a:extLst>
              <a:ext uri="{FF2B5EF4-FFF2-40B4-BE49-F238E27FC236}">
                <a16:creationId xmlns:a16="http://schemas.microsoft.com/office/drawing/2014/main" id="{69BB5CC9-3136-0A6C-B21A-80E601163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22" y="2467391"/>
            <a:ext cx="926180" cy="92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3577805-E97B-D94C-0ABB-4ED1E39037C7}"/>
              </a:ext>
            </a:extLst>
          </p:cNvPr>
          <p:cNvSpPr txBox="1"/>
          <p:nvPr/>
        </p:nvSpPr>
        <p:spPr>
          <a:xfrm>
            <a:off x="7602395" y="447040"/>
            <a:ext cx="3093195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i="1" dirty="0">
                <a:solidFill>
                  <a:schemeClr val="bg1"/>
                </a:solidFill>
              </a:rPr>
              <a:t>INTERCRISIS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0257178-05AD-B493-F3ED-4E54609EE27B}"/>
              </a:ext>
            </a:extLst>
          </p:cNvPr>
          <p:cNvSpPr txBox="1">
            <a:spLocks/>
          </p:cNvSpPr>
          <p:nvPr/>
        </p:nvSpPr>
        <p:spPr>
          <a:xfrm>
            <a:off x="1496410" y="1290580"/>
            <a:ext cx="9199180" cy="21029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Tose de forma ocasional</a:t>
            </a:r>
          </a:p>
          <a:p>
            <a:pPr>
              <a:lnSpc>
                <a:spcPct val="150000"/>
              </a:lnSpc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Tos de predominio nocturno, 2-3 días/semana pero no todas las semanas </a:t>
            </a:r>
          </a:p>
          <a:p>
            <a:pPr>
              <a:lnSpc>
                <a:spcPct val="150000"/>
              </a:lnSpc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Tos con esfuerzos moderados</a:t>
            </a:r>
          </a:p>
        </p:txBody>
      </p:sp>
      <p:pic>
        <p:nvPicPr>
          <p:cNvPr id="7" name="Picture 2" descr="dormir ">
            <a:extLst>
              <a:ext uri="{FF2B5EF4-FFF2-40B4-BE49-F238E27FC236}">
                <a16:creationId xmlns:a16="http://schemas.microsoft.com/office/drawing/2014/main" id="{450668DD-C625-D090-B126-6054F10F8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41" y="1290580"/>
            <a:ext cx="926180" cy="92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9C683F78-6ECC-7F09-F8FF-F695DE72EF52}"/>
              </a:ext>
            </a:extLst>
          </p:cNvPr>
          <p:cNvSpPr txBox="1">
            <a:spLocks/>
          </p:cNvSpPr>
          <p:nvPr/>
        </p:nvSpPr>
        <p:spPr>
          <a:xfrm>
            <a:off x="1496410" y="4660367"/>
            <a:ext cx="9199180" cy="18141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Tiene siempre muchos estornudos por las mañanas y respiración bucal por congestión nasal. Le pican los ojos con frecuencia, sobre todo cuando está en su habitación. Le hacen lavados nasales ocasionalmente. Conforme pasa el día mejora la congestión</a:t>
            </a:r>
          </a:p>
        </p:txBody>
      </p:sp>
      <p:pic>
        <p:nvPicPr>
          <p:cNvPr id="1026" name="Picture 2" descr="nariz ">
            <a:extLst>
              <a:ext uri="{FF2B5EF4-FFF2-40B4-BE49-F238E27FC236}">
                <a16:creationId xmlns:a16="http://schemas.microsoft.com/office/drawing/2014/main" id="{F3376EAF-494F-248E-BD8F-CA77B7F2A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12" y="513323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70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4108937-0926-4E18-A45E-35EAC2A0820A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E833EA5-1695-B626-494D-0A38DD5CDF2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600" b="1">
                <a:solidFill>
                  <a:srgbClr val="5B5B5B"/>
                </a:solidFill>
              </a:rPr>
              <a:t>¿Cuál es vuestra sospecha clínica?</a:t>
            </a:r>
            <a:endParaRPr lang="es-ES" sz="3600" b="1" dirty="0">
              <a:solidFill>
                <a:srgbClr val="5B5B5B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9040949-B9FF-AB4B-064F-691E51FC287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  <a:endParaRPr lang="es-ES" sz="1400">
              <a:solidFill>
                <a:srgbClr val="5B5B5B"/>
              </a:solidFill>
            </a:endParaRPr>
          </a:p>
        </p:txBody>
      </p:sp>
      <p:pic>
        <p:nvPicPr>
          <p:cNvPr id="2050" name="Picture 2" descr="diagnóstico ">
            <a:extLst>
              <a:ext uri="{FF2B5EF4-FFF2-40B4-BE49-F238E27FC236}">
                <a16:creationId xmlns:a16="http://schemas.microsoft.com/office/drawing/2014/main" id="{8A6FEFD0-F384-F087-82CA-215782923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73" y="2571750"/>
            <a:ext cx="1534510" cy="153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847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2A3C26-7A8E-70A4-647C-510E6EEA3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47" y="500062"/>
            <a:ext cx="10515600" cy="1325563"/>
          </a:xfrm>
        </p:spPr>
        <p:txBody>
          <a:bodyPr/>
          <a:lstStyle/>
          <a:p>
            <a:pPr algn="ctr"/>
            <a:r>
              <a:rPr lang="es-ES" b="1" i="1" u="sng" dirty="0"/>
              <a:t>¿Cuál es vuestra sospecha clínica?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A4B512-C6DF-F87C-2E1A-8A818B264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Bronquitis de repetición de posible etiología vírica</a:t>
            </a:r>
          </a:p>
          <a:p>
            <a:endParaRPr lang="es-ES" dirty="0"/>
          </a:p>
          <a:p>
            <a:r>
              <a:rPr lang="es-ES" dirty="0"/>
              <a:t>Asma y rinoconjuntivitis alérgica</a:t>
            </a:r>
          </a:p>
          <a:p>
            <a:endParaRPr lang="es-ES" dirty="0"/>
          </a:p>
          <a:p>
            <a:r>
              <a:rPr lang="es-ES" b="0" i="0" dirty="0">
                <a:effectLst/>
              </a:rPr>
              <a:t>Ya que no responde a corticoide inhalado no parece asma. Habrá que descartar otras patologías </a:t>
            </a:r>
            <a:endParaRPr lang="es-ES" dirty="0"/>
          </a:p>
        </p:txBody>
      </p:sp>
      <p:pic>
        <p:nvPicPr>
          <p:cNvPr id="4" name="Picture 2" descr="cheque ">
            <a:extLst>
              <a:ext uri="{FF2B5EF4-FFF2-40B4-BE49-F238E27FC236}">
                <a16:creationId xmlns:a16="http://schemas.microsoft.com/office/drawing/2014/main" id="{ACC23286-AD9A-EC0E-AA52-0C8B6B337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41452"/>
            <a:ext cx="887548" cy="8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40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DD42914-586B-30C8-0539-3843665F28AC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7ACFC48-A641-E1C0-1EE2-E625349DAAB5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5CF0746-A830-B4B9-43A4-1EACB16FD31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600" b="1">
                <a:solidFill>
                  <a:srgbClr val="5B5B5B"/>
                </a:solidFill>
              </a:rPr>
              <a:t>Join at slido.com</a:t>
            </a:r>
            <a:br>
              <a:rPr lang="da-DK" sz="3600" b="1">
                <a:solidFill>
                  <a:srgbClr val="5B5B5B"/>
                </a:solidFill>
              </a:rPr>
            </a:br>
            <a:r>
              <a:rPr lang="da-DK" sz="3600" b="1">
                <a:solidFill>
                  <a:srgbClr val="5B5B5B"/>
                </a:solidFill>
              </a:rPr>
              <a:t>#3385986</a:t>
            </a:r>
            <a:endParaRPr lang="es-ES" sz="3600" b="1">
              <a:solidFill>
                <a:srgbClr val="5B5B5B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931C292-3864-D759-B0F8-3871BFC45EE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joining instructions on this slide.</a:t>
            </a:r>
            <a:endParaRPr lang="es-ES" sz="14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1378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31BE3703-8EA7-BBEB-3D2C-2E7DCF828B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rgbClr val="5B5B5B"/>
                </a:solidFill>
              </a:rPr>
              <a:t>¿Qué prueba realizaría para confirmar la sospecha de asma?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66D5AE1-F4A9-F0C7-FD45-6C49DBF579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  <a:endParaRPr lang="es-ES" sz="1400">
              <a:solidFill>
                <a:srgbClr val="5B5B5B"/>
              </a:solidFill>
            </a:endParaRPr>
          </a:p>
        </p:txBody>
      </p:sp>
      <p:pic>
        <p:nvPicPr>
          <p:cNvPr id="3074" name="Picture 2" descr="análisis de sangre ">
            <a:extLst>
              <a:ext uri="{FF2B5EF4-FFF2-40B4-BE49-F238E27FC236}">
                <a16:creationId xmlns:a16="http://schemas.microsoft.com/office/drawing/2014/main" id="{ACCC6020-CEF8-1230-467D-87F34A52C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64" y="2446939"/>
            <a:ext cx="1839311" cy="183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186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2A3C26-7A8E-70A4-647C-510E6EEA3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i="1" u="sng" dirty="0"/>
              <a:t>¿Qué prueba realizarías para confirmar la sospecha de asma?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A4B512-C6DF-F87C-2E1A-8A818B264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48451" cy="4351338"/>
          </a:xfrm>
        </p:spPr>
        <p:txBody>
          <a:bodyPr>
            <a:normAutofit/>
          </a:bodyPr>
          <a:lstStyle/>
          <a:p>
            <a:r>
              <a:rPr lang="es-ES" dirty="0"/>
              <a:t>El diagnóstico de asma es clínico</a:t>
            </a:r>
          </a:p>
          <a:p>
            <a:endParaRPr lang="es-ES" dirty="0"/>
          </a:p>
          <a:p>
            <a:r>
              <a:rPr lang="es-ES" dirty="0"/>
              <a:t>Realizaría una espirometría con prueba broncodilatadora</a:t>
            </a:r>
          </a:p>
          <a:p>
            <a:endParaRPr lang="es-ES" dirty="0"/>
          </a:p>
          <a:p>
            <a:r>
              <a:rPr lang="es-ES" dirty="0"/>
              <a:t>Realizaría una medición de </a:t>
            </a:r>
            <a:r>
              <a:rPr lang="es-ES" dirty="0" err="1"/>
              <a:t>Feno</a:t>
            </a:r>
            <a:r>
              <a:rPr lang="es-ES" dirty="0"/>
              <a:t> ya que si está elevado es diagnóstico de asma</a:t>
            </a:r>
          </a:p>
          <a:p>
            <a:endParaRPr lang="es-ES" dirty="0"/>
          </a:p>
          <a:p>
            <a:r>
              <a:rPr lang="es-ES" b="0" i="0" dirty="0">
                <a:effectLst/>
              </a:rPr>
              <a:t>Pruebas cutáneas</a:t>
            </a:r>
            <a:endParaRPr lang="es-ES" dirty="0"/>
          </a:p>
        </p:txBody>
      </p:sp>
      <p:pic>
        <p:nvPicPr>
          <p:cNvPr id="4" name="Picture 2" descr="cheque ">
            <a:extLst>
              <a:ext uri="{FF2B5EF4-FFF2-40B4-BE49-F238E27FC236}">
                <a16:creationId xmlns:a16="http://schemas.microsoft.com/office/drawing/2014/main" id="{ACC23286-AD9A-EC0E-AA52-0C8B6B337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651" y="2541452"/>
            <a:ext cx="887548" cy="8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03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1B86D1-16B2-1394-1481-00402B9B8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054" y="115613"/>
            <a:ext cx="4870318" cy="47854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6AADEE8-9ADE-9089-5557-91640123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523" y="5037148"/>
            <a:ext cx="7567450" cy="15993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EFFA80D-40CC-96FB-DE07-C8632926D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131" y="331470"/>
            <a:ext cx="1810008" cy="655656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EE2BE889-EE9D-0B8F-8ACF-A3BE4802A64E}"/>
              </a:ext>
            </a:extLst>
          </p:cNvPr>
          <p:cNvCxnSpPr/>
          <p:nvPr/>
        </p:nvCxnSpPr>
        <p:spPr>
          <a:xfrm>
            <a:off x="4639377" y="5592278"/>
            <a:ext cx="385075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7ECAEA0-AD93-998E-1D80-53237EE137F6}"/>
              </a:ext>
            </a:extLst>
          </p:cNvPr>
          <p:cNvCxnSpPr>
            <a:cxnSpLocks/>
          </p:cNvCxnSpPr>
          <p:nvPr/>
        </p:nvCxnSpPr>
        <p:spPr>
          <a:xfrm>
            <a:off x="2125579" y="5836829"/>
            <a:ext cx="4294472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3C94A54A-F7C9-7C7B-37FD-07C5B1B50407}"/>
              </a:ext>
            </a:extLst>
          </p:cNvPr>
          <p:cNvSpPr/>
          <p:nvPr/>
        </p:nvSpPr>
        <p:spPr>
          <a:xfrm>
            <a:off x="3128054" y="1347537"/>
            <a:ext cx="1665327" cy="208146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8253F5A-564C-1790-624C-0023B83A85F3}"/>
              </a:ext>
            </a:extLst>
          </p:cNvPr>
          <p:cNvSpPr/>
          <p:nvPr/>
        </p:nvSpPr>
        <p:spPr>
          <a:xfrm>
            <a:off x="4639377" y="3580598"/>
            <a:ext cx="693019" cy="4123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doblada hacia arriba 10">
            <a:extLst>
              <a:ext uri="{FF2B5EF4-FFF2-40B4-BE49-F238E27FC236}">
                <a16:creationId xmlns:a16="http://schemas.microsoft.com/office/drawing/2014/main" id="{6ED68D5C-0EB2-5566-3B4F-01952B6EBC14}"/>
              </a:ext>
            </a:extLst>
          </p:cNvPr>
          <p:cNvSpPr/>
          <p:nvPr/>
        </p:nvSpPr>
        <p:spPr>
          <a:xfrm>
            <a:off x="5332396" y="2722574"/>
            <a:ext cx="332759" cy="1106906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96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B82F2F-C74C-6AD1-9FA5-938D23C60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370" y="1074065"/>
            <a:ext cx="8890120" cy="1665071"/>
          </a:xfrm>
          <a:solidFill>
            <a:schemeClr val="bg1"/>
          </a:solidFill>
          <a:ln w="317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s-ES" sz="2000" b="1" i="1" dirty="0">
                <a:solidFill>
                  <a:schemeClr val="accent1">
                    <a:lumMod val="50000"/>
                  </a:schemeClr>
                </a:solidFill>
              </a:rPr>
              <a:t>Espirometría: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FVC 1.91 (85%), FEV1 1.33 (68%), FEV1/FVC 69.54, </a:t>
            </a:r>
            <a:r>
              <a:rPr lang="es-ES" sz="2000" i="1" dirty="0">
                <a:solidFill>
                  <a:srgbClr val="FF0000"/>
                </a:solidFill>
              </a:rPr>
              <a:t>( Z Score  -2,41)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 FEF25-75 0.93 (41%). </a:t>
            </a:r>
          </a:p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PBD positiva con mejoría del FEV1 +18.9%</a:t>
            </a:r>
          </a:p>
          <a:p>
            <a:r>
              <a:rPr lang="es-ES" sz="2000" b="1" dirty="0" err="1">
                <a:solidFill>
                  <a:schemeClr val="accent1">
                    <a:lumMod val="50000"/>
                  </a:schemeClr>
                </a:solidFill>
              </a:rPr>
              <a:t>Feno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 58 </a:t>
            </a:r>
            <a:r>
              <a:rPr lang="es-ES" sz="2000" b="1" dirty="0" err="1">
                <a:solidFill>
                  <a:schemeClr val="accent1">
                    <a:lumMod val="50000"/>
                  </a:schemeClr>
                </a:solidFill>
              </a:rPr>
              <a:t>ppb</a:t>
            </a:r>
            <a:endParaRPr lang="es-E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espirómetro ">
            <a:extLst>
              <a:ext uri="{FF2B5EF4-FFF2-40B4-BE49-F238E27FC236}">
                <a16:creationId xmlns:a16="http://schemas.microsoft.com/office/drawing/2014/main" id="{A716E511-A629-D169-FB6A-F989FD8F3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4" y="1049617"/>
            <a:ext cx="1473606" cy="147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B3E0F03-6666-88CD-240A-C4EA9506F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012" y="3244197"/>
            <a:ext cx="6745975" cy="152813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FBAEC60-F94D-D987-122D-E8694BED586D}"/>
              </a:ext>
            </a:extLst>
          </p:cNvPr>
          <p:cNvSpPr txBox="1"/>
          <p:nvPr/>
        </p:nvSpPr>
        <p:spPr>
          <a:xfrm>
            <a:off x="3906787" y="5199160"/>
            <a:ext cx="4908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i="1" dirty="0">
                <a:solidFill>
                  <a:schemeClr val="accent1">
                    <a:lumMod val="50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Diagnóstico de asma</a:t>
            </a:r>
          </a:p>
        </p:txBody>
      </p:sp>
    </p:spTree>
    <p:extLst>
      <p:ext uri="{BB962C8B-B14F-4D97-AF65-F5344CB8AC3E}">
        <p14:creationId xmlns:p14="http://schemas.microsoft.com/office/powerpoint/2010/main" val="117503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A1A4A6-B0E1-8154-58DA-3E99E2CF6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3036" y="356258"/>
            <a:ext cx="6919757" cy="2183777"/>
          </a:xfrm>
          <a:custGeom>
            <a:avLst/>
            <a:gdLst>
              <a:gd name="connsiteX0" fmla="*/ 0 w 6919757"/>
              <a:gd name="connsiteY0" fmla="*/ 0 h 2183777"/>
              <a:gd name="connsiteX1" fmla="*/ 438251 w 6919757"/>
              <a:gd name="connsiteY1" fmla="*/ 0 h 2183777"/>
              <a:gd name="connsiteX2" fmla="*/ 1014898 w 6919757"/>
              <a:gd name="connsiteY2" fmla="*/ 0 h 2183777"/>
              <a:gd name="connsiteX3" fmla="*/ 1729939 w 6919757"/>
              <a:gd name="connsiteY3" fmla="*/ 0 h 2183777"/>
              <a:gd name="connsiteX4" fmla="*/ 2168191 w 6919757"/>
              <a:gd name="connsiteY4" fmla="*/ 0 h 2183777"/>
              <a:gd name="connsiteX5" fmla="*/ 2814035 w 6919757"/>
              <a:gd name="connsiteY5" fmla="*/ 0 h 2183777"/>
              <a:gd name="connsiteX6" fmla="*/ 3252286 w 6919757"/>
              <a:gd name="connsiteY6" fmla="*/ 0 h 2183777"/>
              <a:gd name="connsiteX7" fmla="*/ 3828932 w 6919757"/>
              <a:gd name="connsiteY7" fmla="*/ 0 h 2183777"/>
              <a:gd name="connsiteX8" fmla="*/ 4474776 w 6919757"/>
              <a:gd name="connsiteY8" fmla="*/ 0 h 2183777"/>
              <a:gd name="connsiteX9" fmla="*/ 4843830 w 6919757"/>
              <a:gd name="connsiteY9" fmla="*/ 0 h 2183777"/>
              <a:gd name="connsiteX10" fmla="*/ 5212884 w 6919757"/>
              <a:gd name="connsiteY10" fmla="*/ 0 h 2183777"/>
              <a:gd name="connsiteX11" fmla="*/ 5927925 w 6919757"/>
              <a:gd name="connsiteY11" fmla="*/ 0 h 2183777"/>
              <a:gd name="connsiteX12" fmla="*/ 6919757 w 6919757"/>
              <a:gd name="connsiteY12" fmla="*/ 0 h 2183777"/>
              <a:gd name="connsiteX13" fmla="*/ 6919757 w 6919757"/>
              <a:gd name="connsiteY13" fmla="*/ 480431 h 2183777"/>
              <a:gd name="connsiteX14" fmla="*/ 6919757 w 6919757"/>
              <a:gd name="connsiteY14" fmla="*/ 1004537 h 2183777"/>
              <a:gd name="connsiteX15" fmla="*/ 6919757 w 6919757"/>
              <a:gd name="connsiteY15" fmla="*/ 1572319 h 2183777"/>
              <a:gd name="connsiteX16" fmla="*/ 6919757 w 6919757"/>
              <a:gd name="connsiteY16" fmla="*/ 2183777 h 2183777"/>
              <a:gd name="connsiteX17" fmla="*/ 6343111 w 6919757"/>
              <a:gd name="connsiteY17" fmla="*/ 2183777 h 2183777"/>
              <a:gd name="connsiteX18" fmla="*/ 5628069 w 6919757"/>
              <a:gd name="connsiteY18" fmla="*/ 2183777 h 2183777"/>
              <a:gd name="connsiteX19" fmla="*/ 4913027 w 6919757"/>
              <a:gd name="connsiteY19" fmla="*/ 2183777 h 2183777"/>
              <a:gd name="connsiteX20" fmla="*/ 4267183 w 6919757"/>
              <a:gd name="connsiteY20" fmla="*/ 2183777 h 2183777"/>
              <a:gd name="connsiteX21" fmla="*/ 3621339 w 6919757"/>
              <a:gd name="connsiteY21" fmla="*/ 2183777 h 2183777"/>
              <a:gd name="connsiteX22" fmla="*/ 2975496 w 6919757"/>
              <a:gd name="connsiteY22" fmla="*/ 2183777 h 2183777"/>
              <a:gd name="connsiteX23" fmla="*/ 2537244 w 6919757"/>
              <a:gd name="connsiteY23" fmla="*/ 2183777 h 2183777"/>
              <a:gd name="connsiteX24" fmla="*/ 1822203 w 6919757"/>
              <a:gd name="connsiteY24" fmla="*/ 2183777 h 2183777"/>
              <a:gd name="connsiteX25" fmla="*/ 1245556 w 6919757"/>
              <a:gd name="connsiteY25" fmla="*/ 2183777 h 2183777"/>
              <a:gd name="connsiteX26" fmla="*/ 876503 w 6919757"/>
              <a:gd name="connsiteY26" fmla="*/ 2183777 h 2183777"/>
              <a:gd name="connsiteX27" fmla="*/ 0 w 6919757"/>
              <a:gd name="connsiteY27" fmla="*/ 2183777 h 2183777"/>
              <a:gd name="connsiteX28" fmla="*/ 0 w 6919757"/>
              <a:gd name="connsiteY28" fmla="*/ 1659671 h 2183777"/>
              <a:gd name="connsiteX29" fmla="*/ 0 w 6919757"/>
              <a:gd name="connsiteY29" fmla="*/ 1113726 h 2183777"/>
              <a:gd name="connsiteX30" fmla="*/ 0 w 6919757"/>
              <a:gd name="connsiteY30" fmla="*/ 524106 h 2183777"/>
              <a:gd name="connsiteX31" fmla="*/ 0 w 6919757"/>
              <a:gd name="connsiteY31" fmla="*/ 0 h 218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919757" h="2183777" fill="none" extrusionOk="0">
                <a:moveTo>
                  <a:pt x="0" y="0"/>
                </a:moveTo>
                <a:cubicBezTo>
                  <a:pt x="190359" y="-2413"/>
                  <a:pt x="346939" y="531"/>
                  <a:pt x="438251" y="0"/>
                </a:cubicBezTo>
                <a:cubicBezTo>
                  <a:pt x="529563" y="-531"/>
                  <a:pt x="756746" y="6523"/>
                  <a:pt x="1014898" y="0"/>
                </a:cubicBezTo>
                <a:cubicBezTo>
                  <a:pt x="1273050" y="-6523"/>
                  <a:pt x="1472781" y="42685"/>
                  <a:pt x="1729939" y="0"/>
                </a:cubicBezTo>
                <a:cubicBezTo>
                  <a:pt x="1987097" y="-42685"/>
                  <a:pt x="2038339" y="19476"/>
                  <a:pt x="2168191" y="0"/>
                </a:cubicBezTo>
                <a:cubicBezTo>
                  <a:pt x="2298043" y="-19476"/>
                  <a:pt x="2670637" y="58746"/>
                  <a:pt x="2814035" y="0"/>
                </a:cubicBezTo>
                <a:cubicBezTo>
                  <a:pt x="2957433" y="-58746"/>
                  <a:pt x="3077180" y="3707"/>
                  <a:pt x="3252286" y="0"/>
                </a:cubicBezTo>
                <a:cubicBezTo>
                  <a:pt x="3427392" y="-3707"/>
                  <a:pt x="3634283" y="25518"/>
                  <a:pt x="3828932" y="0"/>
                </a:cubicBezTo>
                <a:cubicBezTo>
                  <a:pt x="4023581" y="-25518"/>
                  <a:pt x="4292063" y="48749"/>
                  <a:pt x="4474776" y="0"/>
                </a:cubicBezTo>
                <a:cubicBezTo>
                  <a:pt x="4657489" y="-48749"/>
                  <a:pt x="4757015" y="16159"/>
                  <a:pt x="4843830" y="0"/>
                </a:cubicBezTo>
                <a:cubicBezTo>
                  <a:pt x="4930645" y="-16159"/>
                  <a:pt x="5085789" y="41446"/>
                  <a:pt x="5212884" y="0"/>
                </a:cubicBezTo>
                <a:cubicBezTo>
                  <a:pt x="5339979" y="-41446"/>
                  <a:pt x="5579276" y="16985"/>
                  <a:pt x="5927925" y="0"/>
                </a:cubicBezTo>
                <a:cubicBezTo>
                  <a:pt x="6276574" y="-16985"/>
                  <a:pt x="6670306" y="58445"/>
                  <a:pt x="6919757" y="0"/>
                </a:cubicBezTo>
                <a:cubicBezTo>
                  <a:pt x="6973251" y="229544"/>
                  <a:pt x="6865218" y="342738"/>
                  <a:pt x="6919757" y="480431"/>
                </a:cubicBezTo>
                <a:cubicBezTo>
                  <a:pt x="6974296" y="618124"/>
                  <a:pt x="6886930" y="802316"/>
                  <a:pt x="6919757" y="1004537"/>
                </a:cubicBezTo>
                <a:cubicBezTo>
                  <a:pt x="6952584" y="1206758"/>
                  <a:pt x="6859564" y="1325624"/>
                  <a:pt x="6919757" y="1572319"/>
                </a:cubicBezTo>
                <a:cubicBezTo>
                  <a:pt x="6979950" y="1819014"/>
                  <a:pt x="6876654" y="1960831"/>
                  <a:pt x="6919757" y="2183777"/>
                </a:cubicBezTo>
                <a:cubicBezTo>
                  <a:pt x="6802669" y="2220297"/>
                  <a:pt x="6467487" y="2165446"/>
                  <a:pt x="6343111" y="2183777"/>
                </a:cubicBezTo>
                <a:cubicBezTo>
                  <a:pt x="6218735" y="2202108"/>
                  <a:pt x="5840107" y="2167557"/>
                  <a:pt x="5628069" y="2183777"/>
                </a:cubicBezTo>
                <a:cubicBezTo>
                  <a:pt x="5416031" y="2199997"/>
                  <a:pt x="5231909" y="2140853"/>
                  <a:pt x="4913027" y="2183777"/>
                </a:cubicBezTo>
                <a:cubicBezTo>
                  <a:pt x="4594145" y="2226701"/>
                  <a:pt x="4513639" y="2147291"/>
                  <a:pt x="4267183" y="2183777"/>
                </a:cubicBezTo>
                <a:cubicBezTo>
                  <a:pt x="4020727" y="2220263"/>
                  <a:pt x="3753309" y="2147169"/>
                  <a:pt x="3621339" y="2183777"/>
                </a:cubicBezTo>
                <a:cubicBezTo>
                  <a:pt x="3489369" y="2220385"/>
                  <a:pt x="3242622" y="2150349"/>
                  <a:pt x="2975496" y="2183777"/>
                </a:cubicBezTo>
                <a:cubicBezTo>
                  <a:pt x="2708370" y="2217205"/>
                  <a:pt x="2643998" y="2151336"/>
                  <a:pt x="2537244" y="2183777"/>
                </a:cubicBezTo>
                <a:cubicBezTo>
                  <a:pt x="2430490" y="2216218"/>
                  <a:pt x="2083879" y="2124456"/>
                  <a:pt x="1822203" y="2183777"/>
                </a:cubicBezTo>
                <a:cubicBezTo>
                  <a:pt x="1560527" y="2243098"/>
                  <a:pt x="1462083" y="2180035"/>
                  <a:pt x="1245556" y="2183777"/>
                </a:cubicBezTo>
                <a:cubicBezTo>
                  <a:pt x="1029029" y="2187519"/>
                  <a:pt x="1024503" y="2154359"/>
                  <a:pt x="876503" y="2183777"/>
                </a:cubicBezTo>
                <a:cubicBezTo>
                  <a:pt x="728503" y="2213195"/>
                  <a:pt x="229718" y="2085278"/>
                  <a:pt x="0" y="2183777"/>
                </a:cubicBezTo>
                <a:cubicBezTo>
                  <a:pt x="-38433" y="1969653"/>
                  <a:pt x="54316" y="1887250"/>
                  <a:pt x="0" y="1659671"/>
                </a:cubicBezTo>
                <a:cubicBezTo>
                  <a:pt x="-54316" y="1432092"/>
                  <a:pt x="4768" y="1262216"/>
                  <a:pt x="0" y="1113726"/>
                </a:cubicBezTo>
                <a:cubicBezTo>
                  <a:pt x="-4768" y="965237"/>
                  <a:pt x="5815" y="714907"/>
                  <a:pt x="0" y="524106"/>
                </a:cubicBezTo>
                <a:cubicBezTo>
                  <a:pt x="-5815" y="333305"/>
                  <a:pt x="23505" y="135589"/>
                  <a:pt x="0" y="0"/>
                </a:cubicBezTo>
                <a:close/>
              </a:path>
              <a:path w="6919757" h="2183777" stroke="0" extrusionOk="0">
                <a:moveTo>
                  <a:pt x="0" y="0"/>
                </a:moveTo>
                <a:cubicBezTo>
                  <a:pt x="126338" y="-60477"/>
                  <a:pt x="334245" y="26032"/>
                  <a:pt x="507449" y="0"/>
                </a:cubicBezTo>
                <a:cubicBezTo>
                  <a:pt x="680653" y="-26032"/>
                  <a:pt x="721267" y="30518"/>
                  <a:pt x="876503" y="0"/>
                </a:cubicBezTo>
                <a:cubicBezTo>
                  <a:pt x="1031739" y="-30518"/>
                  <a:pt x="1397028" y="2956"/>
                  <a:pt x="1591544" y="0"/>
                </a:cubicBezTo>
                <a:cubicBezTo>
                  <a:pt x="1786060" y="-2956"/>
                  <a:pt x="1945618" y="33384"/>
                  <a:pt x="2098993" y="0"/>
                </a:cubicBezTo>
                <a:cubicBezTo>
                  <a:pt x="2252368" y="-33384"/>
                  <a:pt x="2380926" y="54442"/>
                  <a:pt x="2606442" y="0"/>
                </a:cubicBezTo>
                <a:cubicBezTo>
                  <a:pt x="2831958" y="-54442"/>
                  <a:pt x="3005778" y="62930"/>
                  <a:pt x="3321483" y="0"/>
                </a:cubicBezTo>
                <a:cubicBezTo>
                  <a:pt x="3637188" y="-62930"/>
                  <a:pt x="3625306" y="36779"/>
                  <a:pt x="3759735" y="0"/>
                </a:cubicBezTo>
                <a:cubicBezTo>
                  <a:pt x="3894164" y="-36779"/>
                  <a:pt x="4128592" y="38896"/>
                  <a:pt x="4474776" y="0"/>
                </a:cubicBezTo>
                <a:cubicBezTo>
                  <a:pt x="4820960" y="-38896"/>
                  <a:pt x="4980447" y="18854"/>
                  <a:pt x="5189818" y="0"/>
                </a:cubicBezTo>
                <a:cubicBezTo>
                  <a:pt x="5399189" y="-18854"/>
                  <a:pt x="5624784" y="14245"/>
                  <a:pt x="5766464" y="0"/>
                </a:cubicBezTo>
                <a:cubicBezTo>
                  <a:pt x="5908144" y="-14245"/>
                  <a:pt x="6435309" y="68415"/>
                  <a:pt x="6919757" y="0"/>
                </a:cubicBezTo>
                <a:cubicBezTo>
                  <a:pt x="6946252" y="115234"/>
                  <a:pt x="6918888" y="307873"/>
                  <a:pt x="6919757" y="524106"/>
                </a:cubicBezTo>
                <a:cubicBezTo>
                  <a:pt x="6920626" y="740339"/>
                  <a:pt x="6871894" y="903933"/>
                  <a:pt x="6919757" y="1004537"/>
                </a:cubicBezTo>
                <a:cubicBezTo>
                  <a:pt x="6967620" y="1105141"/>
                  <a:pt x="6889611" y="1332378"/>
                  <a:pt x="6919757" y="1550482"/>
                </a:cubicBezTo>
                <a:cubicBezTo>
                  <a:pt x="6949903" y="1768586"/>
                  <a:pt x="6857149" y="1993286"/>
                  <a:pt x="6919757" y="2183777"/>
                </a:cubicBezTo>
                <a:cubicBezTo>
                  <a:pt x="6771840" y="2230425"/>
                  <a:pt x="6487911" y="2118980"/>
                  <a:pt x="6343111" y="2183777"/>
                </a:cubicBezTo>
                <a:cubicBezTo>
                  <a:pt x="6198311" y="2248574"/>
                  <a:pt x="5898274" y="2166968"/>
                  <a:pt x="5628069" y="2183777"/>
                </a:cubicBezTo>
                <a:cubicBezTo>
                  <a:pt x="5357864" y="2200586"/>
                  <a:pt x="5223386" y="2128283"/>
                  <a:pt x="5051423" y="2183777"/>
                </a:cubicBezTo>
                <a:cubicBezTo>
                  <a:pt x="4879460" y="2239271"/>
                  <a:pt x="4825896" y="2150675"/>
                  <a:pt x="4682369" y="2183777"/>
                </a:cubicBezTo>
                <a:cubicBezTo>
                  <a:pt x="4538842" y="2216879"/>
                  <a:pt x="4363836" y="2164110"/>
                  <a:pt x="4244118" y="2183777"/>
                </a:cubicBezTo>
                <a:cubicBezTo>
                  <a:pt x="4124400" y="2203444"/>
                  <a:pt x="3698460" y="2153632"/>
                  <a:pt x="3529076" y="2183777"/>
                </a:cubicBezTo>
                <a:cubicBezTo>
                  <a:pt x="3359692" y="2213922"/>
                  <a:pt x="3107804" y="2167852"/>
                  <a:pt x="2952430" y="2183777"/>
                </a:cubicBezTo>
                <a:cubicBezTo>
                  <a:pt x="2797056" y="2199702"/>
                  <a:pt x="2643919" y="2155712"/>
                  <a:pt x="2514178" y="2183777"/>
                </a:cubicBezTo>
                <a:cubicBezTo>
                  <a:pt x="2384437" y="2211842"/>
                  <a:pt x="2213457" y="2150454"/>
                  <a:pt x="1937532" y="2183777"/>
                </a:cubicBezTo>
                <a:cubicBezTo>
                  <a:pt x="1661607" y="2217100"/>
                  <a:pt x="1669587" y="2174917"/>
                  <a:pt x="1568478" y="2183777"/>
                </a:cubicBezTo>
                <a:cubicBezTo>
                  <a:pt x="1467369" y="2192637"/>
                  <a:pt x="1369213" y="2175799"/>
                  <a:pt x="1199425" y="2183777"/>
                </a:cubicBezTo>
                <a:cubicBezTo>
                  <a:pt x="1029637" y="2191755"/>
                  <a:pt x="785525" y="2152313"/>
                  <a:pt x="622778" y="2183777"/>
                </a:cubicBezTo>
                <a:cubicBezTo>
                  <a:pt x="460031" y="2215241"/>
                  <a:pt x="245148" y="2157597"/>
                  <a:pt x="0" y="2183777"/>
                </a:cubicBezTo>
                <a:cubicBezTo>
                  <a:pt x="-45567" y="1902621"/>
                  <a:pt x="49116" y="1736839"/>
                  <a:pt x="0" y="1615995"/>
                </a:cubicBezTo>
                <a:cubicBezTo>
                  <a:pt x="-49116" y="1495151"/>
                  <a:pt x="36425" y="1298070"/>
                  <a:pt x="0" y="1091889"/>
                </a:cubicBezTo>
                <a:cubicBezTo>
                  <a:pt x="-36425" y="885708"/>
                  <a:pt x="19332" y="804295"/>
                  <a:pt x="0" y="611458"/>
                </a:cubicBezTo>
                <a:cubicBezTo>
                  <a:pt x="-19332" y="418621"/>
                  <a:pt x="37249" y="2542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 lnSpcReduction="10000"/>
          </a:bodyPr>
          <a:lstStyle/>
          <a:p>
            <a:r>
              <a:rPr lang="es-ES" b="1" i="1" dirty="0">
                <a:solidFill>
                  <a:schemeClr val="accent1">
                    <a:lumMod val="75000"/>
                  </a:schemeClr>
                </a:solidFill>
              </a:rPr>
              <a:t>Rutina de inhalantes: </a:t>
            </a:r>
          </a:p>
          <a:p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Hongos: Alternaria, Cladosporium y aspergillus –</a:t>
            </a:r>
          </a:p>
          <a:p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Ácaros: </a:t>
            </a:r>
            <a:r>
              <a:rPr lang="es-ES" sz="2000" b="1" dirty="0" err="1">
                <a:solidFill>
                  <a:schemeClr val="accent1">
                    <a:lumMod val="75000"/>
                  </a:schemeClr>
                </a:solidFill>
              </a:rPr>
              <a:t>Dermatophagoides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accent1">
                    <a:lumMod val="75000"/>
                  </a:schemeClr>
                </a:solidFill>
              </a:rPr>
              <a:t>pteronysinus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 20x10, D. farinae 15x15</a:t>
            </a:r>
          </a:p>
          <a:p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Pólenes:  negativos </a:t>
            </a:r>
          </a:p>
          <a:p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Gato 6x5, perro 3x3</a:t>
            </a:r>
          </a:p>
          <a:p>
            <a:endParaRPr lang="es-ES" dirty="0"/>
          </a:p>
        </p:txBody>
      </p:sp>
      <p:pic>
        <p:nvPicPr>
          <p:cNvPr id="4" name="Picture 2" descr="Prueba epicutánea modificada, útil para la detección de alergias ...">
            <a:extLst>
              <a:ext uri="{FF2B5EF4-FFF2-40B4-BE49-F238E27FC236}">
                <a16:creationId xmlns:a16="http://schemas.microsoft.com/office/drawing/2014/main" id="{6AC8C44B-4F68-BB27-2457-493799B1B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90" y="356258"/>
            <a:ext cx="3275666" cy="2183777"/>
          </a:xfrm>
          <a:custGeom>
            <a:avLst/>
            <a:gdLst>
              <a:gd name="connsiteX0" fmla="*/ 0 w 3275666"/>
              <a:gd name="connsiteY0" fmla="*/ 0 h 2183777"/>
              <a:gd name="connsiteX1" fmla="*/ 513188 w 3275666"/>
              <a:gd name="connsiteY1" fmla="*/ 0 h 2183777"/>
              <a:gd name="connsiteX2" fmla="*/ 960862 w 3275666"/>
              <a:gd name="connsiteY2" fmla="*/ 0 h 2183777"/>
              <a:gd name="connsiteX3" fmla="*/ 1572320 w 3275666"/>
              <a:gd name="connsiteY3" fmla="*/ 0 h 2183777"/>
              <a:gd name="connsiteX4" fmla="*/ 2085507 w 3275666"/>
              <a:gd name="connsiteY4" fmla="*/ 0 h 2183777"/>
              <a:gd name="connsiteX5" fmla="*/ 2598695 w 3275666"/>
              <a:gd name="connsiteY5" fmla="*/ 0 h 2183777"/>
              <a:gd name="connsiteX6" fmla="*/ 3275666 w 3275666"/>
              <a:gd name="connsiteY6" fmla="*/ 0 h 2183777"/>
              <a:gd name="connsiteX7" fmla="*/ 3275666 w 3275666"/>
              <a:gd name="connsiteY7" fmla="*/ 502269 h 2183777"/>
              <a:gd name="connsiteX8" fmla="*/ 3275666 w 3275666"/>
              <a:gd name="connsiteY8" fmla="*/ 1048213 h 2183777"/>
              <a:gd name="connsiteX9" fmla="*/ 3275666 w 3275666"/>
              <a:gd name="connsiteY9" fmla="*/ 1550482 h 2183777"/>
              <a:gd name="connsiteX10" fmla="*/ 3275666 w 3275666"/>
              <a:gd name="connsiteY10" fmla="*/ 2183777 h 2183777"/>
              <a:gd name="connsiteX11" fmla="*/ 2729722 w 3275666"/>
              <a:gd name="connsiteY11" fmla="*/ 2183777 h 2183777"/>
              <a:gd name="connsiteX12" fmla="*/ 2216534 w 3275666"/>
              <a:gd name="connsiteY12" fmla="*/ 2183777 h 2183777"/>
              <a:gd name="connsiteX13" fmla="*/ 1605076 w 3275666"/>
              <a:gd name="connsiteY13" fmla="*/ 2183777 h 2183777"/>
              <a:gd name="connsiteX14" fmla="*/ 993619 w 3275666"/>
              <a:gd name="connsiteY14" fmla="*/ 2183777 h 2183777"/>
              <a:gd name="connsiteX15" fmla="*/ 513188 w 3275666"/>
              <a:gd name="connsiteY15" fmla="*/ 2183777 h 2183777"/>
              <a:gd name="connsiteX16" fmla="*/ 0 w 3275666"/>
              <a:gd name="connsiteY16" fmla="*/ 2183777 h 2183777"/>
              <a:gd name="connsiteX17" fmla="*/ 0 w 3275666"/>
              <a:gd name="connsiteY17" fmla="*/ 1594157 h 2183777"/>
              <a:gd name="connsiteX18" fmla="*/ 0 w 3275666"/>
              <a:gd name="connsiteY18" fmla="*/ 1113726 h 2183777"/>
              <a:gd name="connsiteX19" fmla="*/ 0 w 3275666"/>
              <a:gd name="connsiteY19" fmla="*/ 611458 h 2183777"/>
              <a:gd name="connsiteX20" fmla="*/ 0 w 3275666"/>
              <a:gd name="connsiteY20" fmla="*/ 0 h 218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666" h="2183777" extrusionOk="0">
                <a:moveTo>
                  <a:pt x="0" y="0"/>
                </a:moveTo>
                <a:cubicBezTo>
                  <a:pt x="180513" y="-35991"/>
                  <a:pt x="356375" y="40746"/>
                  <a:pt x="513188" y="0"/>
                </a:cubicBezTo>
                <a:cubicBezTo>
                  <a:pt x="670001" y="-40746"/>
                  <a:pt x="752402" y="34045"/>
                  <a:pt x="960862" y="0"/>
                </a:cubicBezTo>
                <a:cubicBezTo>
                  <a:pt x="1169322" y="-34045"/>
                  <a:pt x="1371981" y="47772"/>
                  <a:pt x="1572320" y="0"/>
                </a:cubicBezTo>
                <a:cubicBezTo>
                  <a:pt x="1772659" y="-47772"/>
                  <a:pt x="1861957" y="36051"/>
                  <a:pt x="2085507" y="0"/>
                </a:cubicBezTo>
                <a:cubicBezTo>
                  <a:pt x="2309057" y="-36051"/>
                  <a:pt x="2366229" y="11523"/>
                  <a:pt x="2598695" y="0"/>
                </a:cubicBezTo>
                <a:cubicBezTo>
                  <a:pt x="2831161" y="-11523"/>
                  <a:pt x="2966594" y="34720"/>
                  <a:pt x="3275666" y="0"/>
                </a:cubicBezTo>
                <a:cubicBezTo>
                  <a:pt x="3286557" y="102925"/>
                  <a:pt x="3264336" y="260448"/>
                  <a:pt x="3275666" y="502269"/>
                </a:cubicBezTo>
                <a:cubicBezTo>
                  <a:pt x="3286996" y="744090"/>
                  <a:pt x="3236783" y="839301"/>
                  <a:pt x="3275666" y="1048213"/>
                </a:cubicBezTo>
                <a:cubicBezTo>
                  <a:pt x="3314549" y="1257125"/>
                  <a:pt x="3271219" y="1346658"/>
                  <a:pt x="3275666" y="1550482"/>
                </a:cubicBezTo>
                <a:cubicBezTo>
                  <a:pt x="3280113" y="1754306"/>
                  <a:pt x="3248401" y="1957090"/>
                  <a:pt x="3275666" y="2183777"/>
                </a:cubicBezTo>
                <a:cubicBezTo>
                  <a:pt x="3137781" y="2218093"/>
                  <a:pt x="2903172" y="2141513"/>
                  <a:pt x="2729722" y="2183777"/>
                </a:cubicBezTo>
                <a:cubicBezTo>
                  <a:pt x="2556272" y="2226041"/>
                  <a:pt x="2354423" y="2138429"/>
                  <a:pt x="2216534" y="2183777"/>
                </a:cubicBezTo>
                <a:cubicBezTo>
                  <a:pt x="2078645" y="2229125"/>
                  <a:pt x="1756423" y="2127224"/>
                  <a:pt x="1605076" y="2183777"/>
                </a:cubicBezTo>
                <a:cubicBezTo>
                  <a:pt x="1453729" y="2240330"/>
                  <a:pt x="1220440" y="2134267"/>
                  <a:pt x="993619" y="2183777"/>
                </a:cubicBezTo>
                <a:cubicBezTo>
                  <a:pt x="766798" y="2233287"/>
                  <a:pt x="657007" y="2174884"/>
                  <a:pt x="513188" y="2183777"/>
                </a:cubicBezTo>
                <a:cubicBezTo>
                  <a:pt x="369369" y="2192670"/>
                  <a:pt x="241265" y="2164311"/>
                  <a:pt x="0" y="2183777"/>
                </a:cubicBezTo>
                <a:cubicBezTo>
                  <a:pt x="-44649" y="2012519"/>
                  <a:pt x="19271" y="1743548"/>
                  <a:pt x="0" y="1594157"/>
                </a:cubicBezTo>
                <a:cubicBezTo>
                  <a:pt x="-19271" y="1444766"/>
                  <a:pt x="29307" y="1268338"/>
                  <a:pt x="0" y="1113726"/>
                </a:cubicBezTo>
                <a:cubicBezTo>
                  <a:pt x="-29307" y="959114"/>
                  <a:pt x="3625" y="798576"/>
                  <a:pt x="0" y="611458"/>
                </a:cubicBezTo>
                <a:cubicBezTo>
                  <a:pt x="-3625" y="424340"/>
                  <a:pt x="38323" y="189658"/>
                  <a:pt x="0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ácaro ">
            <a:extLst>
              <a:ext uri="{FF2B5EF4-FFF2-40B4-BE49-F238E27FC236}">
                <a16:creationId xmlns:a16="http://schemas.microsoft.com/office/drawing/2014/main" id="{8E502675-3971-D16B-7B27-47C20D6D6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9" y="2889729"/>
            <a:ext cx="1078542" cy="107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eliz ">
            <a:extLst>
              <a:ext uri="{FF2B5EF4-FFF2-40B4-BE49-F238E27FC236}">
                <a16:creationId xmlns:a16="http://schemas.microsoft.com/office/drawing/2014/main" id="{E1C01333-875F-DB76-61C0-DD1361C4E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769" y="2835195"/>
            <a:ext cx="1078543" cy="107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7AD18A1-D645-975D-3A7C-CAB29A72D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623" y="4092334"/>
            <a:ext cx="3086820" cy="258344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85D134C-29D7-A424-AB73-8AD42E1625CD}"/>
              </a:ext>
            </a:extLst>
          </p:cNvPr>
          <p:cNvSpPr txBox="1"/>
          <p:nvPr/>
        </p:nvSpPr>
        <p:spPr>
          <a:xfrm>
            <a:off x="2798240" y="3028208"/>
            <a:ext cx="7984553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739424"/>
                      <a:gd name="connsiteY0" fmla="*/ 0 h 707886"/>
                      <a:gd name="connsiteX1" fmla="*/ 9739424 w 9739424"/>
                      <a:gd name="connsiteY1" fmla="*/ 0 h 707886"/>
                      <a:gd name="connsiteX2" fmla="*/ 9739424 w 9739424"/>
                      <a:gd name="connsiteY2" fmla="*/ 707886 h 707886"/>
                      <a:gd name="connsiteX3" fmla="*/ 0 w 9739424"/>
                      <a:gd name="connsiteY3" fmla="*/ 707886 h 707886"/>
                      <a:gd name="connsiteX4" fmla="*/ 0 w 9739424"/>
                      <a:gd name="connsiteY4" fmla="*/ 0 h 707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739424" h="707886" fill="none" extrusionOk="0">
                        <a:moveTo>
                          <a:pt x="0" y="0"/>
                        </a:moveTo>
                        <a:cubicBezTo>
                          <a:pt x="2066927" y="-49533"/>
                          <a:pt x="8200561" y="-14809"/>
                          <a:pt x="9739424" y="0"/>
                        </a:cubicBezTo>
                        <a:cubicBezTo>
                          <a:pt x="9736527" y="241872"/>
                          <a:pt x="9691421" y="624090"/>
                          <a:pt x="9739424" y="707886"/>
                        </a:cubicBezTo>
                        <a:cubicBezTo>
                          <a:pt x="6615139" y="659655"/>
                          <a:pt x="2442802" y="792341"/>
                          <a:pt x="0" y="707886"/>
                        </a:cubicBezTo>
                        <a:cubicBezTo>
                          <a:pt x="63689" y="451632"/>
                          <a:pt x="20489" y="177244"/>
                          <a:pt x="0" y="0"/>
                        </a:cubicBezTo>
                        <a:close/>
                      </a:path>
                      <a:path w="9739424" h="707886" stroke="0" extrusionOk="0">
                        <a:moveTo>
                          <a:pt x="0" y="0"/>
                        </a:moveTo>
                        <a:cubicBezTo>
                          <a:pt x="2639147" y="118645"/>
                          <a:pt x="7241842" y="116012"/>
                          <a:pt x="9739424" y="0"/>
                        </a:cubicBezTo>
                        <a:cubicBezTo>
                          <a:pt x="9696014" y="186738"/>
                          <a:pt x="9794165" y="428844"/>
                          <a:pt x="9739424" y="707886"/>
                        </a:cubicBezTo>
                        <a:cubicBezTo>
                          <a:pt x="7536168" y="842486"/>
                          <a:pt x="3125484" y="550690"/>
                          <a:pt x="0" y="707886"/>
                        </a:cubicBezTo>
                        <a:cubicBezTo>
                          <a:pt x="50286" y="551974"/>
                          <a:pt x="46678" y="3166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Asma bronquial alérgico y rinoconjuntivitis por sensibilización a ácaros del polvo y a epitelio de gato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37A16E0-6974-A3C5-80CB-D65FFE627DD4}"/>
              </a:ext>
            </a:extLst>
          </p:cNvPr>
          <p:cNvSpPr txBox="1"/>
          <p:nvPr/>
        </p:nvSpPr>
        <p:spPr>
          <a:xfrm>
            <a:off x="4681312" y="4722336"/>
            <a:ext cx="5283204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Para establecer el diagnóstico de asma alérgica es preciso que exista concordancia entre la historia clínica y el resultado del estudio alergológico </a:t>
            </a:r>
          </a:p>
        </p:txBody>
      </p:sp>
    </p:spTree>
    <p:extLst>
      <p:ext uri="{BB962C8B-B14F-4D97-AF65-F5344CB8AC3E}">
        <p14:creationId xmlns:p14="http://schemas.microsoft.com/office/powerpoint/2010/main" val="289635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20000" de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8F5C0AC-8F79-65C5-30A9-1E284FB8E93A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1035B67-6A12-C2C1-F075-07A1CE810711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A324A16-6762-EABF-8779-ECC0AA9E72F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600" b="1" dirty="0">
                <a:solidFill>
                  <a:srgbClr val="5B5B5B"/>
                </a:solidFill>
              </a:rPr>
              <a:t>¿Qué gravedad tiene el asma de nuestro paciente?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215ED63-7D1A-8D84-3E5B-9BC8CAEAFD7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  <a:endParaRPr lang="es-ES" sz="14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238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2A3C26-7A8E-70A4-647C-510E6EEA3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i="1" u="sng" dirty="0"/>
              <a:t>¿Qué gravedad tiene el asma de nuestro paciente?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A4B512-C6DF-F87C-2E1A-8A818B264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36584" cy="4351338"/>
          </a:xfrm>
        </p:spPr>
        <p:txBody>
          <a:bodyPr>
            <a:normAutofit lnSpcReduction="10000"/>
          </a:bodyPr>
          <a:lstStyle/>
          <a:p>
            <a:r>
              <a:rPr lang="es-ES" dirty="0"/>
              <a:t>Asma episódico frecuente</a:t>
            </a:r>
          </a:p>
          <a:p>
            <a:endParaRPr lang="es-ES" dirty="0"/>
          </a:p>
          <a:p>
            <a:r>
              <a:rPr lang="es-ES" dirty="0"/>
              <a:t>Asma persistente moderado</a:t>
            </a:r>
          </a:p>
          <a:p>
            <a:endParaRPr lang="es-ES" dirty="0"/>
          </a:p>
          <a:p>
            <a:r>
              <a:rPr lang="es-ES" dirty="0"/>
              <a:t>Asma grave</a:t>
            </a:r>
          </a:p>
          <a:p>
            <a:endParaRPr lang="es-ES" dirty="0"/>
          </a:p>
          <a:p>
            <a:pPr algn="just"/>
            <a:r>
              <a:rPr lang="es-ES" b="0" i="0" dirty="0">
                <a:effectLst/>
              </a:rPr>
              <a:t>La gravedad de nuestro paciente se determinará por el escalón terapéutico necesario para controlar su enfermedad. Dado que actualmente no tiene buen control no podemos determinar su gravedad.</a:t>
            </a:r>
            <a:endParaRPr lang="es-ES" dirty="0"/>
          </a:p>
        </p:txBody>
      </p:sp>
      <p:pic>
        <p:nvPicPr>
          <p:cNvPr id="4" name="Picture 2" descr="cheque ">
            <a:extLst>
              <a:ext uri="{FF2B5EF4-FFF2-40B4-BE49-F238E27FC236}">
                <a16:creationId xmlns:a16="http://schemas.microsoft.com/office/drawing/2014/main" id="{ACC23286-AD9A-EC0E-AA52-0C8B6B337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784" y="4915042"/>
            <a:ext cx="887548" cy="8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79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2677993-DE4A-A051-BA72-722B91DDE3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5" t="27092" r="19590" b="9428"/>
          <a:stretch/>
        </p:blipFill>
        <p:spPr>
          <a:xfrm>
            <a:off x="243954" y="351600"/>
            <a:ext cx="5852046" cy="35687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F4A1613-11BC-AAB1-2D39-649155062894}"/>
              </a:ext>
            </a:extLst>
          </p:cNvPr>
          <p:cNvSpPr txBox="1"/>
          <p:nvPr/>
        </p:nvSpPr>
        <p:spPr>
          <a:xfrm>
            <a:off x="6675012" y="797151"/>
            <a:ext cx="3911943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gravedad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</a:rPr>
              <a:t> del asma viene determinada por el 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escalón terapéutico necesario para lograr el control de la enfermedad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7D8E987-D119-F3DA-BCD3-4C1EF22A3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5" y="4746171"/>
            <a:ext cx="6210246" cy="176022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D3F5918-6374-27F2-5348-32FA179EB6AD}"/>
              </a:ext>
            </a:extLst>
          </p:cNvPr>
          <p:cNvSpPr txBox="1"/>
          <p:nvPr/>
        </p:nvSpPr>
        <p:spPr>
          <a:xfrm>
            <a:off x="6675013" y="4390260"/>
            <a:ext cx="3911943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LA GRAVEDAD </a:t>
            </a:r>
            <a:r>
              <a:rPr lang="es-ES" sz="2400" b="1" i="1" dirty="0">
                <a:solidFill>
                  <a:schemeClr val="accent1">
                    <a:lumMod val="75000"/>
                  </a:schemeClr>
                </a:solidFill>
              </a:rPr>
              <a:t>NO ES UNA CARACTERÍSTICA CONSTANTE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SINO QUE PUEDE VARIAR A LO LARGO DEL TIEMPO</a:t>
            </a: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5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C86C6AF-1ED4-0843-CF31-581991811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456" y="418639"/>
            <a:ext cx="6689411" cy="635272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3DA4551-802B-BD58-C199-F8D5D8A2D9E9}"/>
              </a:ext>
            </a:extLst>
          </p:cNvPr>
          <p:cNvSpPr/>
          <p:nvPr/>
        </p:nvSpPr>
        <p:spPr>
          <a:xfrm>
            <a:off x="4989951" y="2781760"/>
            <a:ext cx="2445745" cy="147626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accent2">
                    <a:lumMod val="75000"/>
                  </a:schemeClr>
                </a:solidFill>
              </a:rPr>
              <a:t>MODERADO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8C3A72D-94A8-63FB-6F35-04D322283B77}"/>
              </a:ext>
            </a:extLst>
          </p:cNvPr>
          <p:cNvSpPr/>
          <p:nvPr/>
        </p:nvSpPr>
        <p:spPr>
          <a:xfrm>
            <a:off x="4989950" y="1856342"/>
            <a:ext cx="2445745" cy="9254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rgbClr val="00B050"/>
                </a:solidFill>
              </a:rPr>
              <a:t>LEVE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79BFBDD-49A6-57C1-E75E-116AD8132A5C}"/>
              </a:ext>
            </a:extLst>
          </p:cNvPr>
          <p:cNvSpPr/>
          <p:nvPr/>
        </p:nvSpPr>
        <p:spPr>
          <a:xfrm>
            <a:off x="4989950" y="4258022"/>
            <a:ext cx="2445745" cy="156439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chemeClr val="bg1"/>
                </a:solidFill>
              </a:rPr>
              <a:t>GRAVE</a:t>
            </a:r>
          </a:p>
        </p:txBody>
      </p:sp>
    </p:spTree>
    <p:extLst>
      <p:ext uri="{BB962C8B-B14F-4D97-AF65-F5344CB8AC3E}">
        <p14:creationId xmlns:p14="http://schemas.microsoft.com/office/powerpoint/2010/main" val="407257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CA080B1-1381-AC52-2DA4-2E18DE38145F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05C49BA-7243-BF57-EB16-FD9A74AF3C52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8761D3E-E5DE-1C5D-3EA5-F7E9933DA6A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600" b="1">
                <a:solidFill>
                  <a:srgbClr val="5B5B5B"/>
                </a:solidFill>
              </a:rPr>
              <a:t>¿Cuál sería el siguiente paso en este paciente?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5B3256-5299-A64A-BC7E-FEB7C9EF21D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  <a:endParaRPr lang="es-ES" sz="14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660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AC58CE1-ED92-527B-5727-8A97AA9FE9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424731"/>
              </p:ext>
            </p:extLst>
          </p:nvPr>
        </p:nvGraphicFramePr>
        <p:xfrm>
          <a:off x="229160" y="1346743"/>
          <a:ext cx="10515597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8888">
                  <a:extLst>
                    <a:ext uri="{9D8B030D-6E8A-4147-A177-3AD203B41FA5}">
                      <a16:colId xmlns:a16="http://schemas.microsoft.com/office/drawing/2014/main" val="3510945115"/>
                    </a:ext>
                  </a:extLst>
                </a:gridCol>
                <a:gridCol w="3591499">
                  <a:extLst>
                    <a:ext uri="{9D8B030D-6E8A-4147-A177-3AD203B41FA5}">
                      <a16:colId xmlns:a16="http://schemas.microsoft.com/office/drawing/2014/main" val="515280002"/>
                    </a:ext>
                  </a:extLst>
                </a:gridCol>
                <a:gridCol w="3785210">
                  <a:extLst>
                    <a:ext uri="{9D8B030D-6E8A-4147-A177-3AD203B41FA5}">
                      <a16:colId xmlns:a16="http://schemas.microsoft.com/office/drawing/2014/main" val="966245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&lt; 12 AÑOS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u="sng" dirty="0"/>
                        <a:t>&gt;</a:t>
                      </a:r>
                      <a:r>
                        <a:rPr lang="es-ES" sz="2800" dirty="0"/>
                        <a:t> 12 AÑOS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444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762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472284"/>
                  </a:ext>
                </a:extLst>
              </a:tr>
            </a:tbl>
          </a:graphicData>
        </a:graphic>
      </p:graphicFrame>
      <p:pic>
        <p:nvPicPr>
          <p:cNvPr id="5" name="Picture 2" descr="chico ">
            <a:extLst>
              <a:ext uri="{FF2B5EF4-FFF2-40B4-BE49-F238E27FC236}">
                <a16:creationId xmlns:a16="http://schemas.microsoft.com/office/drawing/2014/main" id="{8634EEEC-AAE8-C892-2F76-6010DBD7B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961" y="765964"/>
            <a:ext cx="999359" cy="9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DAABFD5-3607-77A7-42F6-EFEA3ED07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78" y="2720347"/>
            <a:ext cx="1534689" cy="55441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8175CED-4223-EB00-3B90-89363D66DC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4" t="59991" r="77395" b="16126"/>
          <a:stretch/>
        </p:blipFill>
        <p:spPr>
          <a:xfrm>
            <a:off x="1155478" y="4415943"/>
            <a:ext cx="1638549" cy="118406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D2031CD-AC80-DD92-01B7-D2B443D46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0829" y="2114516"/>
            <a:ext cx="1915171" cy="1818778"/>
          </a:xfrm>
          <a:prstGeom prst="rect">
            <a:avLst/>
          </a:prstGeom>
        </p:spPr>
      </p:pic>
      <p:pic>
        <p:nvPicPr>
          <p:cNvPr id="9" name="Picture 2" descr="adolescente ">
            <a:extLst>
              <a:ext uri="{FF2B5EF4-FFF2-40B4-BE49-F238E27FC236}">
                <a16:creationId xmlns:a16="http://schemas.microsoft.com/office/drawing/2014/main" id="{0199E605-9C10-A298-DEA3-A49D8DCE6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103" y="646712"/>
            <a:ext cx="1174213" cy="117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B7261DF-BC03-1C1F-313A-428C63D166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6060" y="2153251"/>
            <a:ext cx="2554771" cy="166626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CBD71BC-29DE-D049-76CB-19C6927850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7640" y="4282487"/>
            <a:ext cx="2578832" cy="145097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57BF1DA-F87A-708C-6453-F02CFD6F01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9643" y="4311589"/>
            <a:ext cx="2627604" cy="145097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5B9BC9A-7544-D6D4-0FE4-B39A76A2CA9E}"/>
              </a:ext>
            </a:extLst>
          </p:cNvPr>
          <p:cNvSpPr txBox="1"/>
          <p:nvPr/>
        </p:nvSpPr>
        <p:spPr>
          <a:xfrm>
            <a:off x="4011126" y="6092036"/>
            <a:ext cx="2411859" cy="40011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92D050"/>
                </a:solidFill>
                <a:latin typeface="Aptos ExtraBold" panose="020B0004020202020204" pitchFamily="34" charset="0"/>
              </a:rPr>
              <a:t>¿ TERAPIA MART 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17DC57C-0173-358F-5A57-4C094A993A07}"/>
              </a:ext>
            </a:extLst>
          </p:cNvPr>
          <p:cNvSpPr txBox="1"/>
          <p:nvPr/>
        </p:nvSpPr>
        <p:spPr>
          <a:xfrm>
            <a:off x="8037316" y="71853"/>
            <a:ext cx="2743604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92D050"/>
                </a:solidFill>
                <a:latin typeface="Aptos ExtraBold" panose="020B0004020202020204" pitchFamily="34" charset="0"/>
              </a:rPr>
              <a:t>TERAPIA MART</a:t>
            </a:r>
          </a:p>
        </p:txBody>
      </p:sp>
    </p:spTree>
    <p:extLst>
      <p:ext uri="{BB962C8B-B14F-4D97-AF65-F5344CB8AC3E}">
        <p14:creationId xmlns:p14="http://schemas.microsoft.com/office/powerpoint/2010/main" val="80374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2A3C26-7A8E-70A4-647C-510E6EEA3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706" y="383744"/>
            <a:ext cx="9066578" cy="1325563"/>
          </a:xfrm>
        </p:spPr>
        <p:txBody>
          <a:bodyPr/>
          <a:lstStyle/>
          <a:p>
            <a:pPr algn="ctr"/>
            <a:r>
              <a:rPr lang="es-ES" b="1" i="1" u="sng" dirty="0"/>
              <a:t>¿Cuál sería el siguiente paso en este paciente?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A4B512-C6DF-F87C-2E1A-8A818B264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8916545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/>
              <a:t>Mantener mismo tratamiento e iniciar inmunoterapia con extracto de ácaros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Subir escalón terapéutico para controlar su asma antes de plantear inmunoterapia.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Entregaría normas de evitación de ácaros y mantendría el mismo tratamiento hasta ver resultados analíticos.</a:t>
            </a:r>
          </a:p>
          <a:p>
            <a:pPr algn="just"/>
            <a:endParaRPr lang="es-ES" dirty="0"/>
          </a:p>
          <a:p>
            <a:pPr algn="just"/>
            <a:r>
              <a:rPr lang="es-ES" b="0" i="0" dirty="0">
                <a:effectLst/>
              </a:rPr>
              <a:t>Antes de plantearme subir escalón terapéutico revisaría si hay algún factor que está impidiendo el control de la enfermedad.</a:t>
            </a:r>
            <a:endParaRPr lang="es-ES" dirty="0"/>
          </a:p>
        </p:txBody>
      </p:sp>
      <p:pic>
        <p:nvPicPr>
          <p:cNvPr id="4" name="Picture 2" descr="cheque ">
            <a:extLst>
              <a:ext uri="{FF2B5EF4-FFF2-40B4-BE49-F238E27FC236}">
                <a16:creationId xmlns:a16="http://schemas.microsoft.com/office/drawing/2014/main" id="{ACC23286-AD9A-EC0E-AA52-0C8B6B337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030" y="5289415"/>
            <a:ext cx="887548" cy="8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01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C687284D-99E6-05AC-FA8E-027FB39F280E}"/>
              </a:ext>
            </a:extLst>
          </p:cNvPr>
          <p:cNvSpPr/>
          <p:nvPr/>
        </p:nvSpPr>
        <p:spPr>
          <a:xfrm>
            <a:off x="4301670" y="206571"/>
            <a:ext cx="2275115" cy="685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802268C-0DCF-EDA2-92FC-9144502A0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2" y="155821"/>
            <a:ext cx="2095059" cy="1096415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28E32CC-81E4-A1A2-C96B-85BCB8A56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227" y="1458686"/>
            <a:ext cx="8382000" cy="887548"/>
          </a:xfr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Clínica compatible+ Espirometría con patrón obstructivo y PBD+</a:t>
            </a: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Apoyan el diagnóstico: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FeNO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elevado+ Estudio alérgico positivo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2" descr="cheque ">
            <a:extLst>
              <a:ext uri="{FF2B5EF4-FFF2-40B4-BE49-F238E27FC236}">
                <a16:creationId xmlns:a16="http://schemas.microsoft.com/office/drawing/2014/main" id="{AB996339-CB9F-EE6F-963A-F9A90024D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914" y="1458686"/>
            <a:ext cx="887548" cy="8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690F634-7BE6-3F26-B9C4-79A0632E0ADE}"/>
              </a:ext>
            </a:extLst>
          </p:cNvPr>
          <p:cNvSpPr txBox="1"/>
          <p:nvPr/>
        </p:nvSpPr>
        <p:spPr>
          <a:xfrm>
            <a:off x="4432300" y="235441"/>
            <a:ext cx="2013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¿Es asma?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8FB6CCB4-9899-D9A0-A5D2-AF8EB777322F}"/>
              </a:ext>
            </a:extLst>
          </p:cNvPr>
          <p:cNvSpPr txBox="1">
            <a:spLocks/>
          </p:cNvSpPr>
          <p:nvPr/>
        </p:nvSpPr>
        <p:spPr>
          <a:xfrm>
            <a:off x="1248227" y="2581922"/>
            <a:ext cx="8382000" cy="8875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600" b="1" dirty="0">
                <a:solidFill>
                  <a:schemeClr val="accent1">
                    <a:lumMod val="75000"/>
                  </a:schemeClr>
                </a:solidFill>
              </a:rPr>
              <a:t>¿Factores potencialmente modificables </a:t>
            </a:r>
            <a:r>
              <a:rPr lang="es-ES" sz="2600" dirty="0">
                <a:solidFill>
                  <a:schemeClr val="accent1">
                    <a:lumMod val="75000"/>
                  </a:schemeClr>
                </a:solidFill>
              </a:rPr>
              <a:t>que influyen en el  MAL control de la enfermedad?</a:t>
            </a:r>
          </a:p>
        </p:txBody>
      </p:sp>
      <p:pic>
        <p:nvPicPr>
          <p:cNvPr id="11" name="Picture 8" descr="inhalador ">
            <a:extLst>
              <a:ext uri="{FF2B5EF4-FFF2-40B4-BE49-F238E27FC236}">
                <a16:creationId xmlns:a16="http://schemas.microsoft.com/office/drawing/2014/main" id="{60B60786-EAF0-5DDB-8E16-B4A421663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795" y="3796018"/>
            <a:ext cx="1112520" cy="11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8D54AB5-9675-441E-A625-4558C9444803}"/>
              </a:ext>
            </a:extLst>
          </p:cNvPr>
          <p:cNvSpPr txBox="1"/>
          <p:nvPr/>
        </p:nvSpPr>
        <p:spPr>
          <a:xfrm>
            <a:off x="279398" y="5132456"/>
            <a:ext cx="1937658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FALTA DE ADHERENCIA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3299D60-0A5F-DE46-E01E-7F95A4E30CFF}"/>
              </a:ext>
            </a:extLst>
          </p:cNvPr>
          <p:cNvSpPr txBox="1"/>
          <p:nvPr/>
        </p:nvSpPr>
        <p:spPr>
          <a:xfrm>
            <a:off x="2364012" y="5143341"/>
            <a:ext cx="1937658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MALA TÉCNICA INHALATORIA</a:t>
            </a:r>
          </a:p>
        </p:txBody>
      </p:sp>
      <p:pic>
        <p:nvPicPr>
          <p:cNvPr id="14" name="Picture 4" descr="cigarrillo ">
            <a:extLst>
              <a:ext uri="{FF2B5EF4-FFF2-40B4-BE49-F238E27FC236}">
                <a16:creationId xmlns:a16="http://schemas.microsoft.com/office/drawing/2014/main" id="{20C7D872-B371-AEF4-4139-79017CE6C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98" y="3733672"/>
            <a:ext cx="1204687" cy="120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ácaro ">
            <a:extLst>
              <a:ext uri="{FF2B5EF4-FFF2-40B4-BE49-F238E27FC236}">
                <a16:creationId xmlns:a16="http://schemas.microsoft.com/office/drawing/2014/main" id="{9B6CCBAF-AC13-7D52-E34C-54677DC0C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172" y="3796745"/>
            <a:ext cx="1078542" cy="107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Feliz ">
            <a:extLst>
              <a:ext uri="{FF2B5EF4-FFF2-40B4-BE49-F238E27FC236}">
                <a16:creationId xmlns:a16="http://schemas.microsoft.com/office/drawing/2014/main" id="{10B5B8FC-399C-E399-6F83-4B30083EB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642" y="3742211"/>
            <a:ext cx="1078543" cy="107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46710FAA-A7EE-4B23-0E18-8D99378737C2}"/>
              </a:ext>
            </a:extLst>
          </p:cNvPr>
          <p:cNvSpPr txBox="1"/>
          <p:nvPr/>
        </p:nvSpPr>
        <p:spPr>
          <a:xfrm>
            <a:off x="5005612" y="5132456"/>
            <a:ext cx="1937658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TABAQUISMO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69A9370-EA71-2D6E-8C12-65F4E776DC96}"/>
              </a:ext>
            </a:extLst>
          </p:cNvPr>
          <p:cNvSpPr txBox="1"/>
          <p:nvPr/>
        </p:nvSpPr>
        <p:spPr>
          <a:xfrm>
            <a:off x="7785097" y="5174508"/>
            <a:ext cx="2839359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EXPOSICIÓN A ALÉRGENOS</a:t>
            </a:r>
          </a:p>
        </p:txBody>
      </p:sp>
    </p:spTree>
    <p:extLst>
      <p:ext uri="{BB962C8B-B14F-4D97-AF65-F5344CB8AC3E}">
        <p14:creationId xmlns:p14="http://schemas.microsoft.com/office/powerpoint/2010/main" val="368290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build="p" animBg="1"/>
      <p:bldP spid="2" grpId="0"/>
      <p:bldP spid="10" grpId="0" animBg="1"/>
      <p:bldP spid="12" grpId="0" animBg="1"/>
      <p:bldP spid="13" grpId="0" animBg="1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802268C-0DCF-EDA2-92FC-9144502A0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2" y="155821"/>
            <a:ext cx="2095059" cy="1096415"/>
          </a:xfrm>
          <a:prstGeom prst="rect">
            <a:avLst/>
          </a:prstGeom>
        </p:spPr>
      </p:pic>
      <p:pic>
        <p:nvPicPr>
          <p:cNvPr id="11" name="Picture 8" descr="inhalador ">
            <a:extLst>
              <a:ext uri="{FF2B5EF4-FFF2-40B4-BE49-F238E27FC236}">
                <a16:creationId xmlns:a16="http://schemas.microsoft.com/office/drawing/2014/main" id="{60B60786-EAF0-5DDB-8E16-B4A421663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25" y="1523566"/>
            <a:ext cx="1112520" cy="11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8D54AB5-9675-441E-A625-4558C9444803}"/>
              </a:ext>
            </a:extLst>
          </p:cNvPr>
          <p:cNvSpPr txBox="1"/>
          <p:nvPr/>
        </p:nvSpPr>
        <p:spPr>
          <a:xfrm>
            <a:off x="193442" y="2907416"/>
            <a:ext cx="1937658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FALTA DE ADHERENCIA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3299D60-0A5F-DE46-E01E-7F95A4E30CFF}"/>
              </a:ext>
            </a:extLst>
          </p:cNvPr>
          <p:cNvSpPr txBox="1"/>
          <p:nvPr/>
        </p:nvSpPr>
        <p:spPr>
          <a:xfrm>
            <a:off x="2209801" y="2907416"/>
            <a:ext cx="1937658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MALA TÉCNICA INHALATORIA</a:t>
            </a:r>
          </a:p>
        </p:txBody>
      </p:sp>
      <p:pic>
        <p:nvPicPr>
          <p:cNvPr id="14" name="Picture 4" descr="cigarrillo ">
            <a:extLst>
              <a:ext uri="{FF2B5EF4-FFF2-40B4-BE49-F238E27FC236}">
                <a16:creationId xmlns:a16="http://schemas.microsoft.com/office/drawing/2014/main" id="{20C7D872-B371-AEF4-4139-79017CE6C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792" y="1325434"/>
            <a:ext cx="1204687" cy="120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ácaro ">
            <a:extLst>
              <a:ext uri="{FF2B5EF4-FFF2-40B4-BE49-F238E27FC236}">
                <a16:creationId xmlns:a16="http://schemas.microsoft.com/office/drawing/2014/main" id="{9B6CCBAF-AC13-7D52-E34C-54677DC0C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097" y="1467907"/>
            <a:ext cx="1078542" cy="107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Feliz ">
            <a:extLst>
              <a:ext uri="{FF2B5EF4-FFF2-40B4-BE49-F238E27FC236}">
                <a16:creationId xmlns:a16="http://schemas.microsoft.com/office/drawing/2014/main" id="{10B5B8FC-399C-E399-6F83-4B30083EB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927" y="1388505"/>
            <a:ext cx="1078543" cy="107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46710FAA-A7EE-4B23-0E18-8D99378737C2}"/>
              </a:ext>
            </a:extLst>
          </p:cNvPr>
          <p:cNvSpPr txBox="1"/>
          <p:nvPr/>
        </p:nvSpPr>
        <p:spPr>
          <a:xfrm>
            <a:off x="4639127" y="3061304"/>
            <a:ext cx="1937658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TABAQUISMO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69A9370-EA71-2D6E-8C12-65F4E776DC96}"/>
              </a:ext>
            </a:extLst>
          </p:cNvPr>
          <p:cNvSpPr txBox="1"/>
          <p:nvPr/>
        </p:nvSpPr>
        <p:spPr>
          <a:xfrm>
            <a:off x="7556497" y="2907416"/>
            <a:ext cx="2839359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EXPOSICIÓN A ALÉRGENOS</a:t>
            </a:r>
          </a:p>
        </p:txBody>
      </p:sp>
      <p:pic>
        <p:nvPicPr>
          <p:cNvPr id="7" name="Picture 2" descr="señal de advertencia ">
            <a:extLst>
              <a:ext uri="{FF2B5EF4-FFF2-40B4-BE49-F238E27FC236}">
                <a16:creationId xmlns:a16="http://schemas.microsoft.com/office/drawing/2014/main" id="{27E0938D-BF6A-E9DA-4398-4797059FA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66" y="3860096"/>
            <a:ext cx="1410386" cy="141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eñal de advertencia ">
            <a:extLst>
              <a:ext uri="{FF2B5EF4-FFF2-40B4-BE49-F238E27FC236}">
                <a16:creationId xmlns:a16="http://schemas.microsoft.com/office/drawing/2014/main" id="{E459D08E-0B4D-862A-2550-76C13C4ED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763" y="3860096"/>
            <a:ext cx="1410386" cy="141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eñal de advertencia ">
            <a:extLst>
              <a:ext uri="{FF2B5EF4-FFF2-40B4-BE49-F238E27FC236}">
                <a16:creationId xmlns:a16="http://schemas.microsoft.com/office/drawing/2014/main" id="{BF840896-FAF0-3811-C3D8-C9577F8C0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368" y="3860096"/>
            <a:ext cx="1410386" cy="141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asma ">
            <a:extLst>
              <a:ext uri="{FF2B5EF4-FFF2-40B4-BE49-F238E27FC236}">
                <a16:creationId xmlns:a16="http://schemas.microsoft.com/office/drawing/2014/main" id="{14FBF1EE-EAA6-065B-E984-AE2E7EAB3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42" y="5516147"/>
            <a:ext cx="1003640" cy="100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063179C-91BD-13A0-100A-230732E4B715}"/>
              </a:ext>
            </a:extLst>
          </p:cNvPr>
          <p:cNvSpPr txBox="1"/>
          <p:nvPr/>
        </p:nvSpPr>
        <p:spPr>
          <a:xfrm>
            <a:off x="1230711" y="5607586"/>
            <a:ext cx="2465889" cy="92333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070C0"/>
                </a:solidFill>
              </a:rPr>
              <a:t>Emplea </a:t>
            </a:r>
            <a:r>
              <a:rPr lang="es-ES" dirty="0" err="1">
                <a:solidFill>
                  <a:srgbClr val="0070C0"/>
                </a:solidFill>
              </a:rPr>
              <a:t>Budesonida</a:t>
            </a:r>
            <a:r>
              <a:rPr lang="es-ES" dirty="0">
                <a:solidFill>
                  <a:srgbClr val="0070C0"/>
                </a:solidFill>
              </a:rPr>
              <a:t> MDI sin cámara con olvidos puntuales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9BF2BF-B22E-6A63-3455-9AB74295AB67}"/>
              </a:ext>
            </a:extLst>
          </p:cNvPr>
          <p:cNvSpPr txBox="1"/>
          <p:nvPr/>
        </p:nvSpPr>
        <p:spPr>
          <a:xfrm>
            <a:off x="7785097" y="5746085"/>
            <a:ext cx="246588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070C0"/>
                </a:solidFill>
              </a:rPr>
              <a:t>Recomendaciones de evitación</a:t>
            </a:r>
          </a:p>
        </p:txBody>
      </p:sp>
    </p:spTree>
    <p:extLst>
      <p:ext uri="{BB962C8B-B14F-4D97-AF65-F5344CB8AC3E}">
        <p14:creationId xmlns:p14="http://schemas.microsoft.com/office/powerpoint/2010/main" val="5429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8" grpId="0" animBg="1"/>
      <p:bldP spid="2" grpId="0" animBg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6BEB36A-0A75-21AB-14ED-ADC0313DB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84" y="102928"/>
            <a:ext cx="4643121" cy="655244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BA9AE74-5878-52C4-B0C4-8A5802561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839" y="892366"/>
            <a:ext cx="5859793" cy="53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909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DFAEB5-E8E6-4CDA-847A-0DD4FE9DB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1748" y="1761918"/>
            <a:ext cx="7797443" cy="1179481"/>
          </a:xfr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s-ES" sz="2200" dirty="0">
                <a:solidFill>
                  <a:schemeClr val="accent1">
                    <a:lumMod val="75000"/>
                  </a:schemeClr>
                </a:solidFill>
              </a:rPr>
              <a:t>Enfermedades y procesos que se asocian al asma y que pueden contribuir a un control insuficiente de la enfermedad</a:t>
            </a:r>
          </a:p>
          <a:p>
            <a:pPr marL="0" indent="0">
              <a:buNone/>
            </a:pPr>
            <a:endParaRPr lang="es-ES" dirty="0"/>
          </a:p>
          <a:p>
            <a:pPr lvl="1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A72B47-339E-4568-9044-DF876AB5D6EC}"/>
              </a:ext>
            </a:extLst>
          </p:cNvPr>
          <p:cNvSpPr txBox="1"/>
          <p:nvPr/>
        </p:nvSpPr>
        <p:spPr>
          <a:xfrm>
            <a:off x="2351314" y="391886"/>
            <a:ext cx="7947878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COMORBILIDADES-ASMA PLUS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A30554B-25A9-441C-A810-C237C09C3A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97" t="20970" r="34837" b="21079"/>
          <a:stretch/>
        </p:blipFill>
        <p:spPr>
          <a:xfrm>
            <a:off x="1452825" y="3267421"/>
            <a:ext cx="5514031" cy="3198693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 descr="5 remedios para la rinitis y la fiebre del heno - Colhogar">
            <a:extLst>
              <a:ext uri="{FF2B5EF4-FFF2-40B4-BE49-F238E27FC236}">
                <a16:creationId xmlns:a16="http://schemas.microsoft.com/office/drawing/2014/main" id="{F5ADC6A0-9316-47F3-8110-72A9787DC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6" r="43465"/>
          <a:stretch/>
        </p:blipFill>
        <p:spPr bwMode="auto">
          <a:xfrm>
            <a:off x="469683" y="1712183"/>
            <a:ext cx="1560418" cy="128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0A6E171-9FF7-F20E-7E6A-653B4D40B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2" y="155821"/>
            <a:ext cx="2095059" cy="1096415"/>
          </a:xfrm>
          <a:prstGeom prst="rect">
            <a:avLst/>
          </a:prstGeom>
        </p:spPr>
      </p:pic>
      <p:pic>
        <p:nvPicPr>
          <p:cNvPr id="2050" name="Picture 2" descr="pulmón ">
            <a:extLst>
              <a:ext uri="{FF2B5EF4-FFF2-40B4-BE49-F238E27FC236}">
                <a16:creationId xmlns:a16="http://schemas.microsoft.com/office/drawing/2014/main" id="{BE4C70C4-2008-C9B4-DA0C-6E689ADDC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43" y="392132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40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3C5635F-CD03-C6B6-5E48-1ECA221E5F8F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235693D-24FC-8729-55B0-51CFBDFCC84D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43A7BE6-2471-AE93-636A-CD38F4CD146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>
                <a:solidFill>
                  <a:srgbClr val="5B5B5B"/>
                </a:solidFill>
              </a:rPr>
              <a:t>Considerando los escalones terapéuticos de la guía Gema 5.3 y GINA, ¿En qué escalón terapéutico estamos?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4ACF05E-538D-F353-E012-9796530AFAD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  <a:endParaRPr lang="es-ES" sz="14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669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2A3C26-7A8E-70A4-647C-510E6EEA3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6951"/>
            <a:ext cx="964130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b="1" i="1" u="sng" dirty="0"/>
              <a:t>Considerando los escalones terapéuticos de la guía Gema 5.3 y GINA, ¿En qué escalón terapéutico estamos?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A4B512-C6DF-F87C-2E1A-8A818B264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3418"/>
            <a:ext cx="9143082" cy="4351338"/>
          </a:xfrm>
        </p:spPr>
        <p:txBody>
          <a:bodyPr>
            <a:normAutofit/>
          </a:bodyPr>
          <a:lstStyle/>
          <a:p>
            <a:r>
              <a:rPr lang="es-ES" dirty="0"/>
              <a:t>Escalón 1 de GEMA y GINA</a:t>
            </a:r>
          </a:p>
          <a:p>
            <a:endParaRPr lang="es-ES" dirty="0"/>
          </a:p>
          <a:p>
            <a:r>
              <a:rPr lang="es-ES" dirty="0"/>
              <a:t>Escalón 2 de GEMA y GINA</a:t>
            </a:r>
          </a:p>
          <a:p>
            <a:endParaRPr lang="es-ES" dirty="0"/>
          </a:p>
          <a:p>
            <a:r>
              <a:rPr lang="es-ES" dirty="0"/>
              <a:t>Escalón 3 de GEMA y GINA</a:t>
            </a:r>
          </a:p>
          <a:p>
            <a:endParaRPr lang="es-ES" dirty="0"/>
          </a:p>
          <a:p>
            <a:r>
              <a:rPr lang="es-ES" b="0" i="0" dirty="0">
                <a:effectLst/>
              </a:rPr>
              <a:t>Escalón 4 de GEMA y GINA</a:t>
            </a:r>
            <a:endParaRPr lang="es-ES" dirty="0"/>
          </a:p>
        </p:txBody>
      </p:sp>
      <p:pic>
        <p:nvPicPr>
          <p:cNvPr id="4" name="Picture 2" descr="cheque ">
            <a:extLst>
              <a:ext uri="{FF2B5EF4-FFF2-40B4-BE49-F238E27FC236}">
                <a16:creationId xmlns:a16="http://schemas.microsoft.com/office/drawing/2014/main" id="{ACC23286-AD9A-EC0E-AA52-0C8B6B337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452" y="3141637"/>
            <a:ext cx="887548" cy="8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99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3546A2A-108A-915E-9CF7-C894051A7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63" y="126996"/>
            <a:ext cx="6954008" cy="660400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4A7F5FF-4608-D591-58B5-FFFBF519BF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73" t="18753" r="36985" b="15357"/>
          <a:stretch/>
        </p:blipFill>
        <p:spPr>
          <a:xfrm>
            <a:off x="6474372" y="571654"/>
            <a:ext cx="4141076" cy="5714687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1BAD2BD1-7F22-1B10-D327-F0A7BA8B023B}"/>
              </a:ext>
            </a:extLst>
          </p:cNvPr>
          <p:cNvSpPr/>
          <p:nvPr/>
        </p:nvSpPr>
        <p:spPr>
          <a:xfrm>
            <a:off x="8033657" y="1534886"/>
            <a:ext cx="2581791" cy="653143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105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FC7C162-0C15-5672-002F-386197F84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DB4FA852-5D37-630B-4D19-599421B1EF22}"/>
              </a:ext>
            </a:extLst>
          </p:cNvPr>
          <p:cNvSpPr txBox="1"/>
          <p:nvPr/>
        </p:nvSpPr>
        <p:spPr>
          <a:xfrm>
            <a:off x="10042618" y="4981575"/>
            <a:ext cx="1210310" cy="79819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238125" lvl="0" indent="0" algn="l" defTabSz="914400" rtl="0" eaLnBrk="1" fontAlgn="auto" latinLnBrk="0" hangingPunct="1">
              <a:lnSpc>
                <a:spcPts val="12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1200" cap="none" spc="-3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Add-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r>
              <a:rPr kumimoji="0" sz="1050" b="0" i="1" u="none" strike="noStrike" kern="1200" cap="none" spc="1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-25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anti-IL5 </a:t>
            </a:r>
            <a:r>
              <a:rPr kumimoji="0" sz="1050" b="0" i="1" u="none" strike="noStrike" kern="1200" cap="none" spc="-35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or,</a:t>
            </a:r>
            <a:r>
              <a:rPr kumimoji="0" sz="1050" b="0" i="1" u="none" strike="noStrike" kern="1200" cap="none" spc="-4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</a:t>
            </a:r>
            <a:r>
              <a:rPr kumimoji="0" sz="1050" b="0" i="1" u="none" strike="noStrike" kern="1200" cap="none" spc="-5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-1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last</a:t>
            </a:r>
            <a:r>
              <a:rPr kumimoji="0" sz="1050" b="0" i="1" u="none" strike="noStrike" kern="1200" cap="none" spc="-45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-2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resort, consider</a:t>
            </a:r>
            <a:r>
              <a:rPr kumimoji="0" sz="1050" b="0" i="1" u="none" strike="noStrike" kern="1200" cap="none" spc="2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-3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add-</a:t>
            </a:r>
            <a:r>
              <a:rPr kumimoji="0" sz="1050" b="0" i="1" u="none" strike="noStrike" kern="1200" cap="none" spc="-25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2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1200" cap="none" spc="-1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</a:t>
            </a:r>
            <a:r>
              <a:rPr kumimoji="0" sz="1050" b="0" i="1" u="none" strike="noStrike" kern="1200" cap="none" spc="-55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-1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dose</a:t>
            </a:r>
            <a:r>
              <a:rPr kumimoji="0" sz="1050" b="0" i="1" u="none" strike="noStrike" kern="1200" cap="none" spc="-55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-1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OCS,</a:t>
            </a:r>
            <a:r>
              <a:rPr kumimoji="0" sz="1050" b="0" i="1" u="none" strike="noStrike" kern="1200" cap="none" spc="-55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-25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but </a:t>
            </a:r>
            <a:r>
              <a:rPr kumimoji="0" sz="1050" b="0" i="1" u="none" strike="noStrike" kern="1200" cap="none" spc="-2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consider</a:t>
            </a:r>
            <a:r>
              <a:rPr kumimoji="0" sz="1050" b="0" i="1" u="none" strike="noStrike" kern="1200" cap="none" spc="1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-25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side-</a:t>
            </a:r>
            <a:r>
              <a:rPr kumimoji="0" sz="1050" b="0" i="1" u="none" strike="noStrike" kern="1200" cap="none" spc="-1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effects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C548D95-7686-5CC1-531E-758DA1A160D5}"/>
              </a:ext>
            </a:extLst>
          </p:cNvPr>
          <p:cNvSpPr txBox="1"/>
          <p:nvPr/>
        </p:nvSpPr>
        <p:spPr>
          <a:xfrm>
            <a:off x="8045728" y="6297258"/>
            <a:ext cx="3218815" cy="351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*Very</a:t>
            </a:r>
            <a:r>
              <a:rPr kumimoji="0" sz="1050" b="0" i="1" u="none" strike="noStrike" kern="1200" cap="none" spc="-5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</a:t>
            </a:r>
            <a:r>
              <a:rPr kumimoji="0" sz="1050" b="0" i="1" u="none" strike="noStrike" kern="1200" cap="none" spc="1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dose:</a:t>
            </a:r>
            <a:r>
              <a:rPr kumimoji="0" sz="1050" b="0" i="1" u="none" strike="noStrike" kern="1200" cap="none" spc="1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BUD-FORM</a:t>
            </a:r>
            <a:r>
              <a:rPr kumimoji="0" sz="1050" b="0" i="1" u="none" strike="noStrike" kern="1200" cap="none" spc="15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100/6</a:t>
            </a:r>
            <a:r>
              <a:rPr kumimoji="0" sz="1050" b="0" i="1" u="none" strike="noStrike" kern="1200" cap="none" spc="1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-25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mcg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†Low</a:t>
            </a:r>
            <a:r>
              <a:rPr kumimoji="0" sz="1050" b="0" i="1" u="none" strike="noStrike" kern="1200" cap="none" spc="2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dose:</a:t>
            </a:r>
            <a:r>
              <a:rPr kumimoji="0" sz="1050" b="0" i="1" u="none" strike="noStrike" kern="1200" cap="none" spc="25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BUD-FORM</a:t>
            </a:r>
            <a:r>
              <a:rPr kumimoji="0" sz="1050" b="0" i="1" u="none" strike="noStrike" kern="1200" cap="none" spc="3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200/6</a:t>
            </a:r>
            <a:r>
              <a:rPr kumimoji="0" sz="1050" b="0" i="1" u="none" strike="noStrike" kern="1200" cap="none" spc="2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mcg</a:t>
            </a:r>
            <a:r>
              <a:rPr kumimoji="0" sz="1050" b="0" i="1" u="none" strike="noStrike" kern="1200" cap="none" spc="25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(metered</a:t>
            </a:r>
            <a:r>
              <a:rPr kumimoji="0" sz="1050" b="0" i="1" u="none" strike="noStrike" kern="1200" cap="none" spc="25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-1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doses).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76FF2410-8E1E-3E78-8554-F13403500FED}"/>
              </a:ext>
            </a:extLst>
          </p:cNvPr>
          <p:cNvSpPr txBox="1"/>
          <p:nvPr/>
        </p:nvSpPr>
        <p:spPr>
          <a:xfrm>
            <a:off x="972477" y="3783483"/>
            <a:ext cx="1509395" cy="676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59105" lvl="0" indent="0" algn="l" defTabSz="914400" rtl="0" eaLnBrk="1" fontAlgn="auto" latinLnBrk="0" hangingPunct="1">
              <a:lnSpc>
                <a:spcPct val="1016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10" normalizeH="0" baseline="0" noProof="0">
                <a:ln>
                  <a:noFill/>
                </a:ln>
                <a:solidFill>
                  <a:srgbClr val="F89A3A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PREFERRED CONTROLLER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05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prevent</a:t>
            </a:r>
            <a:r>
              <a:rPr kumimoji="0" sz="1050" b="0" i="0" u="none" strike="noStrike" kern="1200" cap="none" spc="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exacerbations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050" b="0" i="0" u="none" strike="noStrike" kern="1200" cap="none" spc="1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control</a:t>
            </a:r>
            <a:r>
              <a:rPr kumimoji="0" sz="1050" b="0" i="0" u="none" strike="noStrike" kern="1200" cap="none" spc="2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symptoms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0861365C-E46B-EAEE-809A-896B5A36E041}"/>
              </a:ext>
            </a:extLst>
          </p:cNvPr>
          <p:cNvSpPr txBox="1"/>
          <p:nvPr/>
        </p:nvSpPr>
        <p:spPr>
          <a:xfrm>
            <a:off x="972477" y="5051685"/>
            <a:ext cx="1539240" cy="62547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15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Other</a:t>
            </a:r>
            <a:r>
              <a:rPr kumimoji="0" sz="1050" b="0" i="1" u="none" strike="noStrike" kern="1200" cap="none" spc="3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controller</a:t>
            </a:r>
            <a:r>
              <a:rPr kumimoji="0" sz="1050" b="0" i="1" u="none" strike="noStrike" kern="1200" cap="none" spc="4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options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(limited</a:t>
            </a:r>
            <a:r>
              <a:rPr kumimoji="0" sz="1050" b="0" i="1" u="none" strike="noStrike" kern="1200" cap="none" spc="1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indications,</a:t>
            </a:r>
            <a:r>
              <a:rPr kumimoji="0" sz="1050" b="0" i="1" u="none" strike="noStrike" kern="1200" cap="none" spc="1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-2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less</a:t>
            </a:r>
            <a:r>
              <a:rPr kumimoji="0" sz="1050" b="0" i="1" u="none" strike="noStrike" kern="1200" cap="none" spc="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evidence</a:t>
            </a:r>
            <a:r>
              <a:rPr kumimoji="0" sz="1050" b="0" i="1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1050" b="0" i="1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efficacy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 </a:t>
            </a:r>
            <a:r>
              <a:rPr kumimoji="0" sz="1050" b="0" i="1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safety)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D2A318F3-D44D-4DE9-FDFC-14FBF4F723AB}"/>
              </a:ext>
            </a:extLst>
          </p:cNvPr>
          <p:cNvSpPr txBox="1"/>
          <p:nvPr/>
        </p:nvSpPr>
        <p:spPr>
          <a:xfrm>
            <a:off x="972477" y="5938115"/>
            <a:ext cx="77914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10" normalizeH="0" baseline="0" noProof="0">
                <a:ln>
                  <a:noFill/>
                </a:ln>
                <a:solidFill>
                  <a:srgbClr val="0078AC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RELIEVER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67803958-04C1-2816-B91D-3B8BF7EBC694}"/>
              </a:ext>
            </a:extLst>
          </p:cNvPr>
          <p:cNvSpPr txBox="1"/>
          <p:nvPr/>
        </p:nvSpPr>
        <p:spPr>
          <a:xfrm>
            <a:off x="2702843" y="3734760"/>
            <a:ext cx="982344" cy="820419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STEP</a:t>
            </a:r>
            <a:r>
              <a:rPr kumimoji="0" sz="1050" b="0" i="0" u="none" strike="noStrike" kern="1200" cap="none" spc="15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sz="1050" b="0" i="0" u="none" strike="noStrike" kern="1200" cap="none" spc="-5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1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16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</a:t>
            </a:r>
            <a:r>
              <a:rPr kumimoji="0" sz="1050" b="0" i="0" u="none" strike="noStrike" kern="1200" cap="none" spc="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dose</a:t>
            </a:r>
            <a:r>
              <a:rPr kumimoji="0" sz="105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2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ICS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taken</a:t>
            </a:r>
            <a:r>
              <a:rPr kumimoji="0" sz="1050" b="0" i="0" u="none" strike="noStrike" kern="1200" cap="none" spc="3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whenever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SABA</a:t>
            </a:r>
            <a:r>
              <a:rPr kumimoji="0" sz="1050" b="0" i="0" u="none" strike="noStrike" kern="1200" cap="none" spc="-3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taken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13A98392-ADF2-6175-9B03-F5D197F1392B}"/>
              </a:ext>
            </a:extLst>
          </p:cNvPr>
          <p:cNvSpPr txBox="1"/>
          <p:nvPr/>
        </p:nvSpPr>
        <p:spPr>
          <a:xfrm>
            <a:off x="2742520" y="4987937"/>
            <a:ext cx="883919" cy="34099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2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Consider</a:t>
            </a:r>
            <a:r>
              <a:rPr kumimoji="0" sz="1050" b="0" i="1" u="none" strike="noStrike" kern="1200" cap="none" spc="5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-1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daily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</a:t>
            </a:r>
            <a:r>
              <a:rPr kumimoji="0" sz="1050" b="0" i="1" u="none" strike="noStrike" kern="1200" cap="none" spc="5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dose</a:t>
            </a:r>
            <a:r>
              <a:rPr kumimoji="0" sz="1050" b="0" i="1" u="none" strike="noStrike" kern="1200" cap="none" spc="5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-25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ICS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C12E996A-A9A9-8E4B-B7A7-059DA7F61D2F}"/>
              </a:ext>
            </a:extLst>
          </p:cNvPr>
          <p:cNvSpPr txBox="1">
            <a:spLocks/>
          </p:cNvSpPr>
          <p:nvPr/>
        </p:nvSpPr>
        <p:spPr>
          <a:xfrm>
            <a:off x="992875" y="188921"/>
            <a:ext cx="2355850" cy="27892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Children</a:t>
            </a:r>
            <a:r>
              <a:rPr kumimoji="0" lang="en-AU" sz="1700" b="1" i="0" u="none" strike="noStrike" kern="1200" cap="none" spc="13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AU" sz="1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6-11</a:t>
            </a:r>
            <a:r>
              <a:rPr kumimoji="0" lang="en-AU" sz="1700" b="1" i="0" u="none" strike="noStrike" kern="1200" cap="none" spc="1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AU" sz="1700" b="1" i="0" u="none" strike="noStrike" kern="1200" cap="none" spc="-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years</a:t>
            </a: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9428D715-F769-AC7D-0398-F574917AF820}"/>
              </a:ext>
            </a:extLst>
          </p:cNvPr>
          <p:cNvSpPr txBox="1"/>
          <p:nvPr/>
        </p:nvSpPr>
        <p:spPr>
          <a:xfrm>
            <a:off x="992875" y="981259"/>
            <a:ext cx="2949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Personalized</a:t>
            </a:r>
            <a:r>
              <a:rPr kumimoji="0" sz="1200" b="0" i="0" u="none" strike="noStrike" kern="1200" cap="none" spc="-3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asthma</a:t>
            </a:r>
            <a:r>
              <a:rPr kumimoji="0" sz="1200" b="0" i="0" u="none" strike="noStrike" kern="1200" cap="none" spc="-1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sz="1200" b="0" i="0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management: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Assess,</a:t>
            </a:r>
            <a:r>
              <a:rPr kumimoji="0" sz="1200" b="0" i="0" u="none" strike="noStrike" kern="1200" cap="none" spc="-7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Adjust, </a:t>
            </a:r>
            <a:r>
              <a:rPr kumimoji="0" sz="1200" b="0" i="0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Review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AB97664E-A023-239C-91B0-FB326FE5764C}"/>
              </a:ext>
            </a:extLst>
          </p:cNvPr>
          <p:cNvSpPr txBox="1"/>
          <p:nvPr/>
        </p:nvSpPr>
        <p:spPr>
          <a:xfrm>
            <a:off x="972477" y="2963599"/>
            <a:ext cx="23615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Asthma</a:t>
            </a:r>
            <a:r>
              <a:rPr kumimoji="0" sz="1200" b="0" i="0" u="none" strike="noStrike" kern="1200" cap="none" spc="-1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medication</a:t>
            </a:r>
            <a:r>
              <a:rPr kumimoji="0" sz="1200" b="0" i="0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options: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Adjust</a:t>
            </a:r>
            <a:r>
              <a:rPr kumimoji="0" sz="1200" b="0" i="0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down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2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individual</a:t>
            </a:r>
            <a:r>
              <a:rPr kumimoji="0" sz="1200" b="0" i="0" u="none" strike="noStrike" kern="1200" cap="none" spc="-3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child’s</a:t>
            </a:r>
            <a:r>
              <a:rPr kumimoji="0" sz="1200" b="0" i="0" u="none" strike="noStrike" kern="1200" cap="none" spc="-3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needs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A2827DCF-988B-AD05-DC09-BD0BA3E42EFE}"/>
              </a:ext>
            </a:extLst>
          </p:cNvPr>
          <p:cNvSpPr txBox="1"/>
          <p:nvPr/>
        </p:nvSpPr>
        <p:spPr>
          <a:xfrm>
            <a:off x="4242658" y="3545373"/>
            <a:ext cx="2889250" cy="66992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STEP</a:t>
            </a:r>
            <a:r>
              <a:rPr kumimoji="0" sz="1050" b="0" i="0" u="none" strike="noStrike" kern="1200" cap="none" spc="15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sz="1050" b="0" i="0" u="none" strike="noStrike" kern="1200" cap="none" spc="-5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2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Daily</a:t>
            </a:r>
            <a:r>
              <a:rPr kumimoji="0" sz="1200" b="0" i="0" u="none" strike="noStrike" kern="1200" cap="none" spc="-1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</a:t>
            </a:r>
            <a:r>
              <a:rPr kumimoji="0" sz="1200" b="0" i="0" u="none" strike="noStrike" kern="1200" cap="none" spc="-1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dose</a:t>
            </a:r>
            <a:r>
              <a:rPr kumimoji="0" sz="1200" b="0" i="0" u="none" strike="noStrike" kern="1200" cap="none" spc="-1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inhaled</a:t>
            </a:r>
            <a:r>
              <a:rPr kumimoji="0" sz="1200" b="0" i="0" u="none" strike="noStrike" kern="1200" cap="none" spc="-1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corticosteroid</a:t>
            </a:r>
            <a:r>
              <a:rPr kumimoji="0" sz="1200" b="0" i="0" u="none" strike="noStrike" kern="1200" cap="none" spc="-1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(ICS)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(see</a:t>
            </a:r>
            <a:r>
              <a:rPr kumimoji="0" sz="1050" b="0" i="0" u="none" strike="noStrike" kern="1200" cap="none" spc="1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table</a:t>
            </a:r>
            <a:r>
              <a:rPr kumimoji="0" sz="1050" b="0" i="0" u="none" strike="noStrike" kern="1200" cap="none" spc="2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050" b="0" i="0" u="none" strike="noStrike" kern="1200" cap="none" spc="1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ICS</a:t>
            </a:r>
            <a:r>
              <a:rPr kumimoji="0" sz="1050" b="0" i="0" u="none" strike="noStrike" kern="1200" cap="none" spc="2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dose</a:t>
            </a:r>
            <a:r>
              <a:rPr kumimoji="0" sz="1050" b="0" i="0" u="none" strike="noStrike" kern="1200" cap="none" spc="1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ranges</a:t>
            </a:r>
            <a:r>
              <a:rPr kumimoji="0" sz="1050" b="0" i="0" u="none" strike="noStrike" kern="1200" cap="none" spc="1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1050" b="0" i="0" u="none" strike="noStrike" kern="1200" cap="none" spc="2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children)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2CB8D83B-3103-9210-71DA-ACF0C3A17878}"/>
              </a:ext>
            </a:extLst>
          </p:cNvPr>
          <p:cNvSpPr txBox="1"/>
          <p:nvPr/>
        </p:nvSpPr>
        <p:spPr>
          <a:xfrm>
            <a:off x="4242658" y="4981575"/>
            <a:ext cx="2884805" cy="34099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2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Daily leukotriene receptor antagonist (LTRA),</a:t>
            </a:r>
            <a:r>
              <a:rPr kumimoji="0" sz="1050" b="0" i="1" u="none" strike="noStrike" kern="1200" cap="none" spc="5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-25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</a:t>
            </a:r>
            <a:r>
              <a:rPr kumimoji="0" sz="1050" b="0" i="1" u="none" strike="noStrike" kern="1200" cap="none" spc="15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dose</a:t>
            </a:r>
            <a:r>
              <a:rPr kumimoji="0" sz="1050" b="0" i="1" u="none" strike="noStrike" kern="1200" cap="none" spc="15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ICS</a:t>
            </a:r>
            <a:r>
              <a:rPr kumimoji="0" sz="1050" b="0" i="1" u="none" strike="noStrike" kern="1200" cap="none" spc="2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taken</a:t>
            </a:r>
            <a:r>
              <a:rPr kumimoji="0" sz="1050" b="0" i="1" u="none" strike="noStrike" kern="1200" cap="none" spc="25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whenever</a:t>
            </a:r>
            <a:r>
              <a:rPr kumimoji="0" sz="1050" b="0" i="1" u="none" strike="noStrike" kern="1200" cap="none" spc="15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SABA</a:t>
            </a:r>
            <a:r>
              <a:rPr kumimoji="0" sz="1050" b="0" i="1" u="none" strike="noStrike" kern="1200" cap="none" spc="-2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-1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taken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8F029C78-8D3F-2CE2-FE7E-C058D104C84C}"/>
              </a:ext>
            </a:extLst>
          </p:cNvPr>
          <p:cNvSpPr txBox="1"/>
          <p:nvPr/>
        </p:nvSpPr>
        <p:spPr>
          <a:xfrm>
            <a:off x="7469171" y="3322266"/>
            <a:ext cx="1170305" cy="147066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STEP</a:t>
            </a:r>
            <a:r>
              <a:rPr kumimoji="0" sz="1050" b="0" i="0" u="none" strike="noStrike" kern="1200" cap="none" spc="15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sz="1050" b="0" i="0" u="none" strike="noStrike" kern="1200" cap="none" spc="-5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3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16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</a:t>
            </a:r>
            <a:r>
              <a:rPr kumimoji="0" sz="1050" b="0" i="0" u="none" strike="noStrike" kern="1200" cap="none" spc="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dose</a:t>
            </a:r>
            <a:r>
              <a:rPr kumimoji="0" sz="105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2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ICS-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LABA,</a:t>
            </a:r>
            <a:r>
              <a:rPr kumimoji="0" sz="105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</a:t>
            </a:r>
            <a:r>
              <a:rPr kumimoji="0" sz="1050" b="0" i="0" u="none" strike="noStrike" kern="1200" cap="none" spc="2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medium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dose</a:t>
            </a:r>
            <a:r>
              <a:rPr kumimoji="0" sz="105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ICS,</a:t>
            </a:r>
            <a:r>
              <a:rPr kumimoji="0" sz="1050" b="0" i="0" u="none" strike="noStrike" kern="1200" cap="none" spc="2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2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109855" lvl="0" indent="0" algn="l" defTabSz="914400" rtl="0" eaLnBrk="1" fontAlgn="auto" latinLnBrk="0" hangingPunct="1">
              <a:lnSpc>
                <a:spcPct val="10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very</a:t>
            </a:r>
            <a:r>
              <a:rPr kumimoji="0" sz="1050" b="0" i="0" u="none" strike="noStrike" kern="1200" cap="none" spc="1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</a:t>
            </a:r>
            <a:r>
              <a:rPr kumimoji="0" sz="1050" b="0" i="0" u="none" strike="noStrike" kern="1200" cap="none" spc="1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dose*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ICS-</a:t>
            </a:r>
            <a:r>
              <a:rPr kumimoji="0" sz="1050" b="0" i="0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formoterol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maintenance</a:t>
            </a:r>
            <a:r>
              <a:rPr kumimoji="0" sz="1050" b="0" i="0" u="none" strike="noStrike" kern="1200" cap="none" spc="6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2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reliever</a:t>
            </a:r>
            <a:r>
              <a:rPr kumimoji="0" sz="1050" b="0" i="0" u="none" strike="noStrike" kern="1200" cap="none" spc="3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(MART)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F455E881-728B-106C-21E4-3F6E6EFF298F}"/>
              </a:ext>
            </a:extLst>
          </p:cNvPr>
          <p:cNvSpPr txBox="1"/>
          <p:nvPr/>
        </p:nvSpPr>
        <p:spPr>
          <a:xfrm>
            <a:off x="8826022" y="3001057"/>
            <a:ext cx="1076325" cy="1844039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6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STEP</a:t>
            </a:r>
            <a:r>
              <a:rPr kumimoji="0" sz="1050" b="0" i="0" u="none" strike="noStrike" kern="1200" cap="none" spc="15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sz="1050" b="0" i="0" u="none" strike="noStrike" kern="1200" cap="none" spc="-5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4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  <a:p>
            <a:pPr marL="38100" marR="216535" lvl="0" indent="0" algn="l" defTabSz="914400" rtl="0" eaLnBrk="1" fontAlgn="auto" latinLnBrk="0" hangingPunct="1">
              <a:lnSpc>
                <a:spcPct val="1016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Medium</a:t>
            </a:r>
            <a:r>
              <a:rPr kumimoji="0" sz="1050" b="0" i="0" u="none" strike="noStrike" kern="1200" cap="none" spc="3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2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dose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ICS-</a:t>
            </a:r>
            <a:r>
              <a:rPr kumimoji="0" sz="1050" b="0" i="0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LABA,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8100" marR="30480" lvl="0" indent="0" algn="l" defTabSz="914400" rtl="0" eaLnBrk="1" fontAlgn="auto" latinLnBrk="0" hangingPunct="1">
              <a:lnSpc>
                <a:spcPct val="10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</a:t>
            </a:r>
            <a:r>
              <a:rPr kumimoji="0" sz="1050" b="0" i="0" u="none" strike="noStrike" kern="1200" cap="none" spc="1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</a:t>
            </a:r>
            <a:r>
              <a:rPr kumimoji="0" sz="1050" b="0" i="0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dose</a:t>
            </a:r>
            <a:r>
              <a:rPr kumimoji="0" sz="900" b="0" i="0" u="none" strike="noStrike" kern="1200" cap="none" spc="-15" normalizeH="0" baseline="32407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†</a:t>
            </a:r>
            <a:r>
              <a:rPr kumimoji="0" sz="900" b="0" i="0" u="none" strike="noStrike" kern="1200" cap="none" spc="750" normalizeH="0" baseline="32407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ICS-</a:t>
            </a:r>
            <a:r>
              <a:rPr kumimoji="0" sz="1050" b="0" i="0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formoterol maintenance</a:t>
            </a:r>
            <a:r>
              <a:rPr kumimoji="0" sz="1050" b="0" i="0" u="none" strike="noStrike" kern="1200" cap="none" spc="50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050" b="0" i="0" u="none" strike="noStrike" kern="1200" cap="none" spc="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reliever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therapy</a:t>
            </a:r>
            <a:r>
              <a:rPr kumimoji="0" sz="1050" b="0" i="0" u="none" strike="noStrike" kern="1200" cap="none" spc="4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(MART).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8100" marR="88265" lvl="0" indent="0" algn="l" defTabSz="914400" rtl="0" eaLnBrk="1" fontAlgn="auto" latinLnBrk="0" hangingPunct="1">
              <a:lnSpc>
                <a:spcPct val="1016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Refer</a:t>
            </a:r>
            <a:r>
              <a:rPr kumimoji="0" sz="1050" b="0" i="0" u="none" strike="noStrike" kern="1200" cap="none" spc="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1050" b="0" i="0" u="none" strike="noStrike" kern="1200" cap="none" spc="1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expert advice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CEC554A2-AFE0-EFCD-C000-17D70ECD7C06}"/>
              </a:ext>
            </a:extLst>
          </p:cNvPr>
          <p:cNvSpPr txBox="1"/>
          <p:nvPr/>
        </p:nvSpPr>
        <p:spPr>
          <a:xfrm>
            <a:off x="10064584" y="2406750"/>
            <a:ext cx="965200" cy="163385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STEP</a:t>
            </a:r>
            <a:r>
              <a:rPr kumimoji="0" sz="1050" b="0" i="0" u="none" strike="noStrike" kern="1200" cap="none" spc="15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kumimoji="0" sz="1050" b="0" i="0" u="none" strike="noStrike" kern="1200" cap="none" spc="-5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5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  <a:p>
            <a:pPr marL="12700" marR="221615" lvl="0" indent="0" algn="l" defTabSz="914400" rtl="0" eaLnBrk="1" fontAlgn="auto" latinLnBrk="0" hangingPunct="1">
              <a:lnSpc>
                <a:spcPct val="1016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Refer</a:t>
            </a:r>
            <a:r>
              <a:rPr kumimoji="0" sz="1050" b="0" i="0" u="none" strike="noStrike" kern="1200" cap="none" spc="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2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050" b="0" i="0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phenotypic assessment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123825" lvl="0" indent="0" algn="l" defTabSz="914400" rtl="0" eaLnBrk="1" fontAlgn="auto" latinLnBrk="0" hangingPunct="1">
              <a:lnSpc>
                <a:spcPct val="10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± higher</a:t>
            </a:r>
            <a:r>
              <a:rPr kumimoji="0" sz="1050" b="0" i="0" u="none" strike="noStrike" kern="1200" cap="none" spc="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2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dose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ICS-LABA</a:t>
            </a:r>
            <a:r>
              <a:rPr kumimoji="0" sz="1050" b="0" i="0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2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add-on</a:t>
            </a:r>
            <a:r>
              <a:rPr kumimoji="0" sz="1050" b="0" i="0" u="none" strike="noStrike" kern="1200" cap="none" spc="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therapy,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175895" lvl="0" indent="0" algn="l" defTabSz="914400" rtl="0" eaLnBrk="1" fontAlgn="auto" latinLnBrk="0" hangingPunct="1">
              <a:lnSpc>
                <a:spcPct val="10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</a:t>
            </a:r>
            <a:r>
              <a:rPr kumimoji="0" sz="1050" b="0" i="0" u="none" strike="noStrike" kern="1200" cap="none" spc="4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anti-</a:t>
            </a:r>
            <a:r>
              <a:rPr kumimoji="0" sz="1050" b="0" i="0" u="none" strike="noStrike" kern="1200" cap="none" spc="-2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IgE, </a:t>
            </a:r>
            <a:r>
              <a:rPr kumimoji="0" sz="1050" b="0" i="0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anti-</a:t>
            </a:r>
            <a:r>
              <a:rPr kumimoji="0" sz="1050" b="0" i="0" u="none" strike="noStrike" kern="1200" cap="none" spc="-2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IL4R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E202D694-C2FA-CEFB-66A9-54D74A20495E}"/>
              </a:ext>
            </a:extLst>
          </p:cNvPr>
          <p:cNvSpPr txBox="1"/>
          <p:nvPr/>
        </p:nvSpPr>
        <p:spPr>
          <a:xfrm>
            <a:off x="8851424" y="4981575"/>
            <a:ext cx="899794" cy="34099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2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120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</a:t>
            </a:r>
            <a:r>
              <a:rPr kumimoji="0" sz="1050" b="0" i="1" u="none" strike="noStrike" kern="1200" cap="none" spc="2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-1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tiotropium </a:t>
            </a:r>
            <a:r>
              <a:rPr kumimoji="0" sz="1050" b="0" i="1" u="none" strike="noStrike" kern="120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</a:t>
            </a:r>
            <a:r>
              <a:rPr kumimoji="0" sz="1050" b="0" i="1" u="none" strike="noStrike" kern="1200" cap="none" spc="5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</a:t>
            </a:r>
            <a:r>
              <a:rPr kumimoji="0" sz="1050" b="0" i="1" u="none" strike="noStrike" kern="1200" cap="none" spc="5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-2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LTRA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5EE9C9EA-D10B-5874-FB83-EDDDEA52E17B}"/>
              </a:ext>
            </a:extLst>
          </p:cNvPr>
          <p:cNvSpPr txBox="1"/>
          <p:nvPr/>
        </p:nvSpPr>
        <p:spPr>
          <a:xfrm>
            <a:off x="7471900" y="4981576"/>
            <a:ext cx="742950" cy="34099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2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</a:t>
            </a:r>
            <a:r>
              <a:rPr kumimoji="0" sz="1050" b="0" i="1" u="none" strike="noStrike" kern="1200" cap="none" spc="5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-2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dose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ICS</a:t>
            </a:r>
            <a:r>
              <a:rPr kumimoji="0" sz="1050" b="0" i="1" u="none" strike="noStrike" kern="1200" cap="none" spc="15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sz="1050" b="0" i="1" u="none" strike="noStrike" kern="1200" cap="none" spc="15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-20" normalizeH="0" baseline="0" noProof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LTRA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19">
            <a:extLst>
              <a:ext uri="{FF2B5EF4-FFF2-40B4-BE49-F238E27FC236}">
                <a16:creationId xmlns:a16="http://schemas.microsoft.com/office/drawing/2014/main" id="{E5A27CE0-400E-BC0C-6292-80C1B8CBC2D1}"/>
              </a:ext>
            </a:extLst>
          </p:cNvPr>
          <p:cNvSpPr txBox="1"/>
          <p:nvPr/>
        </p:nvSpPr>
        <p:spPr>
          <a:xfrm>
            <a:off x="4190493" y="5938941"/>
            <a:ext cx="553212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As-needed</a:t>
            </a:r>
            <a:r>
              <a:rPr kumimoji="0" sz="1050" b="0" i="0" u="none" strike="noStrike" kern="1200" cap="none" spc="3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short-acting</a:t>
            </a:r>
            <a:r>
              <a:rPr kumimoji="0" sz="1050" b="0" i="0" u="none" strike="noStrike" kern="1200" cap="none" spc="35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beta</a:t>
            </a:r>
            <a:r>
              <a:rPr kumimoji="0" sz="900" b="0" i="0" u="none" strike="noStrike" kern="1200" cap="none" spc="0" normalizeH="0" baseline="-13888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-agonist</a:t>
            </a:r>
            <a:r>
              <a:rPr kumimoji="0" sz="1050" b="0" i="0" u="none" strike="noStrike" kern="1200" cap="none" spc="25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(or</a:t>
            </a:r>
            <a:r>
              <a:rPr kumimoji="0" sz="1050" b="0" i="0" u="none" strike="noStrike" kern="1200" cap="none" spc="25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ICS-formoterol</a:t>
            </a:r>
            <a:r>
              <a:rPr kumimoji="0" sz="1050" b="0" i="0" u="none" strike="noStrike" kern="1200" cap="none" spc="35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reliever</a:t>
            </a:r>
            <a:r>
              <a:rPr kumimoji="0" sz="1050" b="0" i="0" u="none" strike="noStrike" kern="1200" cap="none" spc="25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1050" b="0" i="0" u="none" strike="noStrike" kern="1200" cap="none" spc="3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MART</a:t>
            </a:r>
            <a:r>
              <a:rPr kumimoji="0" sz="1050" b="0" i="0" u="none" strike="noStrike" kern="1200" cap="none" spc="1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1050" b="0" i="0" u="none" strike="noStrike" kern="1200" cap="none" spc="25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Steps</a:t>
            </a:r>
            <a:r>
              <a:rPr kumimoji="0" sz="1050" b="0" i="0" u="none" strike="noStrike" kern="1200" cap="none" spc="35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r>
              <a:rPr kumimoji="0" sz="1050" b="0" i="0" u="none" strike="noStrike" kern="1200" cap="none" spc="25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050" b="0" i="0" u="none" strike="noStrike" kern="1200" cap="none" spc="3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-25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4)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57DB53A1-DBC5-4462-CD18-55F73C4E83B3}"/>
              </a:ext>
            </a:extLst>
          </p:cNvPr>
          <p:cNvSpPr txBox="1"/>
          <p:nvPr/>
        </p:nvSpPr>
        <p:spPr>
          <a:xfrm>
            <a:off x="3912523" y="1513745"/>
            <a:ext cx="1019810" cy="1045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93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Symptoms Exacerbations </a:t>
            </a:r>
            <a:r>
              <a:rPr kumimoji="0" sz="105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Side-</a:t>
            </a:r>
            <a:r>
              <a:rPr kumimoji="0" sz="1050" b="0" i="1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effects </a:t>
            </a:r>
            <a:r>
              <a:rPr kumimoji="0" sz="105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Lung</a:t>
            </a:r>
            <a:r>
              <a:rPr kumimoji="0" sz="1050" b="0" i="1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15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Child</a:t>
            </a:r>
            <a:r>
              <a:rPr kumimoji="0" sz="1050" b="0" i="1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050" b="0" i="1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parent satisfaction</a:t>
            </a: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1">
            <a:extLst>
              <a:ext uri="{FF2B5EF4-FFF2-40B4-BE49-F238E27FC236}">
                <a16:creationId xmlns:a16="http://schemas.microsoft.com/office/drawing/2014/main" id="{1A33F860-7C7E-2BB3-9792-974D79E0D3EB}"/>
              </a:ext>
            </a:extLst>
          </p:cNvPr>
          <p:cNvSpPr txBox="1"/>
          <p:nvPr/>
        </p:nvSpPr>
        <p:spPr>
          <a:xfrm>
            <a:off x="7233930" y="222305"/>
            <a:ext cx="2397760" cy="1045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8265" lvl="0" indent="0" algn="l" defTabSz="914400" rtl="0" eaLnBrk="1" fontAlgn="auto" latinLnBrk="0" hangingPunct="1">
              <a:lnSpc>
                <a:spcPct val="1093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Confirmation of</a:t>
            </a:r>
            <a:r>
              <a:rPr kumimoji="0" sz="1050" b="0" i="1" u="none" strike="noStrike" kern="1200" cap="none" spc="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diagnosis if</a:t>
            </a:r>
            <a:r>
              <a:rPr kumimoji="0" sz="1050" b="0" i="1" u="none" strike="noStrike" kern="1200" cap="none" spc="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necessary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Symptom</a:t>
            </a:r>
            <a:r>
              <a:rPr kumimoji="0" sz="1050" b="0" i="1" u="none" strike="noStrike" kern="1200" cap="none" spc="3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control</a:t>
            </a:r>
            <a:r>
              <a:rPr kumimoji="0" sz="1050" b="0" i="1" u="none" strike="noStrike" kern="1200" cap="none" spc="3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</a:t>
            </a:r>
            <a:r>
              <a:rPr kumimoji="0" sz="1050" b="0" i="1" u="none" strike="noStrike" kern="1200" cap="none" spc="3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modifiable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1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risk</a:t>
            </a:r>
            <a:r>
              <a:rPr kumimoji="0" sz="1050" b="0" i="1" u="none" strike="noStrike" kern="1200" cap="none" spc="2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factors</a:t>
            </a:r>
            <a:r>
              <a:rPr kumimoji="0" sz="1050" b="0" i="1" u="none" strike="noStrike" kern="1200" cap="none" spc="3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(see</a:t>
            </a:r>
            <a:r>
              <a:rPr kumimoji="0" sz="1050" b="0" i="1" u="none" strike="noStrike" kern="1200" cap="none" spc="2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Box</a:t>
            </a:r>
            <a:r>
              <a:rPr kumimoji="0" sz="1050" b="0" i="1" u="none" strike="noStrike" kern="1200" cap="none" spc="3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2-</a:t>
            </a:r>
            <a:r>
              <a:rPr kumimoji="0" sz="1050" b="0" i="1" u="none" strike="noStrike" kern="1200" cap="none" spc="-2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2B)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Comorbidities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Inhaler</a:t>
            </a:r>
            <a:r>
              <a:rPr kumimoji="0" sz="1050" b="0" i="1" u="none" strike="noStrike" kern="1200" cap="none" spc="3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technique</a:t>
            </a:r>
            <a:r>
              <a:rPr kumimoji="0" sz="1050" b="0" i="1" u="none" strike="noStrike" kern="1200" cap="none" spc="3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</a:t>
            </a:r>
            <a:r>
              <a:rPr kumimoji="0" sz="1050" b="0" i="1" u="none" strike="noStrike" kern="1200" cap="none" spc="3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adherence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Child</a:t>
            </a:r>
            <a:r>
              <a:rPr kumimoji="0" sz="1050" b="0" i="1" u="none" strike="noStrike" kern="1200" cap="none" spc="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050" b="0" i="1" u="none" strike="noStrike" kern="1200" cap="none" spc="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parent</a:t>
            </a:r>
            <a:r>
              <a:rPr kumimoji="0" sz="1050" b="0" i="1" u="none" strike="noStrike" kern="1200" cap="none" spc="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preferences</a:t>
            </a:r>
            <a:r>
              <a:rPr kumimoji="0" sz="1050" b="0" i="1" u="none" strike="noStrike" kern="1200" cap="none" spc="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050" b="0" i="1" u="none" strike="noStrike" kern="1200" cap="none" spc="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goals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id="{589CB29C-20E1-DFDB-7F73-8C46CFF0A363}"/>
              </a:ext>
            </a:extLst>
          </p:cNvPr>
          <p:cNvSpPr txBox="1"/>
          <p:nvPr/>
        </p:nvSpPr>
        <p:spPr>
          <a:xfrm>
            <a:off x="7236843" y="2094849"/>
            <a:ext cx="2443480" cy="858519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315595" lvl="0" indent="0" algn="l" defTabSz="914400" rtl="0" eaLnBrk="1" fontAlgn="auto" latinLnBrk="0" hangingPunct="1">
              <a:lnSpc>
                <a:spcPts val="115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</a:t>
            </a:r>
            <a:r>
              <a:rPr kumimoji="0" sz="1050" b="0" i="1" u="none" strike="noStrike" kern="1200" cap="none" spc="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050" b="0" i="1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modifiable</a:t>
            </a:r>
            <a:r>
              <a:rPr kumimoji="0" sz="1050" b="0" i="1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risk</a:t>
            </a:r>
            <a:r>
              <a:rPr kumimoji="0" sz="1050" b="0" i="1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factors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</a:t>
            </a:r>
            <a:r>
              <a:rPr kumimoji="0" sz="1050" b="0" i="1" u="none" strike="noStrike" kern="1200" cap="none" spc="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comorbidities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Non-pharmacological</a:t>
            </a:r>
            <a:r>
              <a:rPr kumimoji="0" sz="1050" b="0" i="1" u="none" strike="noStrike" kern="1200" cap="none" spc="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strategies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9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Asthma</a:t>
            </a:r>
            <a:r>
              <a:rPr kumimoji="0" sz="1050" b="0" i="1" u="none" strike="noStrike" kern="1200" cap="none" spc="3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medications</a:t>
            </a:r>
            <a:r>
              <a:rPr kumimoji="0" sz="1050" b="0" i="1" u="none" strike="noStrike" kern="1200" cap="none" spc="3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(adjust</a:t>
            </a:r>
            <a:r>
              <a:rPr kumimoji="0" sz="1050" b="0" i="1" u="none" strike="noStrike" kern="1200" cap="none" spc="2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down</a:t>
            </a:r>
            <a:r>
              <a:rPr kumimoji="0" sz="1050" b="0" i="1" u="none" strike="noStrike" kern="1200" cap="none" spc="3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</a:t>
            </a:r>
            <a:r>
              <a:rPr kumimoji="0" sz="1050" b="0" i="1" u="none" strike="noStrike" kern="1200" cap="none" spc="2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-25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up)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Education</a:t>
            </a:r>
            <a:r>
              <a:rPr kumimoji="0" sz="1050" b="0" i="1" u="none" strike="noStrike" kern="1200" cap="none" spc="3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</a:t>
            </a:r>
            <a:r>
              <a:rPr kumimoji="0" sz="1050" b="0" i="1" u="none" strike="noStrike" kern="1200" cap="none" spc="3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skills</a:t>
            </a:r>
            <a:r>
              <a:rPr kumimoji="0" sz="1050" b="0" i="1" u="none" strike="noStrike" kern="1200" cap="none" spc="3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-1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18008C3-726B-9BB9-9D49-3ECBBA8B278B}"/>
              </a:ext>
            </a:extLst>
          </p:cNvPr>
          <p:cNvSpPr/>
          <p:nvPr/>
        </p:nvSpPr>
        <p:spPr>
          <a:xfrm rot="17323460">
            <a:off x="5538093" y="1024237"/>
            <a:ext cx="1386513" cy="1525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ArchUp">
              <a:avLst>
                <a:gd name="adj" fmla="val 5457498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>
                <a:ln w="12700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REVIEW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EB96E9-5B15-BEF9-C42B-D0FC97F1C073}"/>
              </a:ext>
            </a:extLst>
          </p:cNvPr>
          <p:cNvSpPr/>
          <p:nvPr/>
        </p:nvSpPr>
        <p:spPr>
          <a:xfrm rot="2954491">
            <a:off x="5564382" y="1016091"/>
            <a:ext cx="1297007" cy="1531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ArchUp">
              <a:avLst>
                <a:gd name="adj" fmla="val 5457498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>
                <a:ln w="12700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ASSESS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5846F27-15D0-6497-65A1-AD6C943F78BF}"/>
              </a:ext>
            </a:extLst>
          </p:cNvPr>
          <p:cNvSpPr/>
          <p:nvPr/>
        </p:nvSpPr>
        <p:spPr>
          <a:xfrm rot="20051194">
            <a:off x="5610216" y="1570930"/>
            <a:ext cx="1507761" cy="101187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6604063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>
                <a:ln w="12700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ADJUST</a:t>
            </a:r>
            <a:endParaRPr kumimoji="0" lang="en-US" sz="1300" b="1" i="0" u="none" strike="noStrike" kern="1200" cap="none" spc="0" normalizeH="0" baseline="0" noProof="0">
              <a:ln w="12700">
                <a:noFill/>
                <a:prstDash val="solid"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DE3F648F-AEB2-17C4-6E69-AA4D69846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62" y="6584243"/>
            <a:ext cx="40815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100" b="0" i="0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Box 3-5B     © Global Initiative for Asthma 2022, www.ginasthma.org</a:t>
            </a:r>
            <a:endParaRPr kumimoji="0" lang="en-AU" alt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D7133BF6-F134-1DAA-D8A8-0C31F2A73B56}"/>
              </a:ext>
            </a:extLst>
          </p:cNvPr>
          <p:cNvSpPr/>
          <p:nvPr/>
        </p:nvSpPr>
        <p:spPr>
          <a:xfrm>
            <a:off x="2627111" y="5836843"/>
            <a:ext cx="8606952" cy="340995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77835ED1-23D3-4911-EDB3-8BA5C4B0DBA2}"/>
              </a:ext>
            </a:extLst>
          </p:cNvPr>
          <p:cNvSpPr/>
          <p:nvPr/>
        </p:nvSpPr>
        <p:spPr>
          <a:xfrm>
            <a:off x="4190493" y="3538274"/>
            <a:ext cx="3200907" cy="859879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652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8A23CD6-42EB-EEB9-8E92-5A090AA197DA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6D6C1C8-5160-6308-7F7A-C8FED7043DFF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2A6C717-D720-995D-ECB0-B47392D4314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>
                <a:solidFill>
                  <a:srgbClr val="5B5B5B"/>
                </a:solidFill>
              </a:rPr>
              <a:t>Revisamos al paciente dos meses después y tras comprobar que realiza adecuadamente el tratamiento de fondo y han realizado medidas de evitación de ácaros, sigue con mal control. ¿Qué tratamiento pautaríais ahora?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55B66CB-86DB-0823-7609-4DFC6263A63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  <a:endParaRPr lang="es-ES" sz="14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575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3AF5C74-CCBA-0FC1-550C-998451BE6AB9}"/>
              </a:ext>
            </a:extLst>
          </p:cNvPr>
          <p:cNvSpPr/>
          <p:nvPr/>
        </p:nvSpPr>
        <p:spPr>
          <a:xfrm>
            <a:off x="3029639" y="3756752"/>
            <a:ext cx="6984694" cy="164008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E8E59B57-7CB7-342A-4BB8-4F91B71BB6ED}"/>
              </a:ext>
            </a:extLst>
          </p:cNvPr>
          <p:cNvSpPr txBox="1">
            <a:spLocks/>
          </p:cNvSpPr>
          <p:nvPr/>
        </p:nvSpPr>
        <p:spPr>
          <a:xfrm>
            <a:off x="256482" y="995750"/>
            <a:ext cx="10499835" cy="167338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El asma es una de las enfermedades crónicas más prevalentes en la infancia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b="1" i="1" dirty="0">
                <a:solidFill>
                  <a:schemeClr val="accent1">
                    <a:lumMod val="75000"/>
                  </a:schemeClr>
                </a:solidFill>
              </a:rPr>
              <a:t>10% de la población pediátrica. </a:t>
            </a:r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Síndrome que incluye </a:t>
            </a:r>
            <a:r>
              <a:rPr lang="es-ES" sz="2400" b="1" i="1" dirty="0">
                <a:solidFill>
                  <a:schemeClr val="accent1">
                    <a:lumMod val="75000"/>
                  </a:schemeClr>
                </a:solidFill>
              </a:rPr>
              <a:t>diversos fenotipos clínicos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que comparten </a:t>
            </a:r>
            <a:r>
              <a:rPr lang="es-ES" sz="2400" b="1" i="1" dirty="0">
                <a:solidFill>
                  <a:schemeClr val="accent1">
                    <a:lumMod val="75000"/>
                  </a:schemeClr>
                </a:solidFill>
              </a:rPr>
              <a:t>manifestaciones clínicas similares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pero de etiologías probablemente diferentes</a:t>
            </a:r>
          </a:p>
          <a:p>
            <a:endParaRPr lang="es-ES" sz="2000" dirty="0">
              <a:latin typeface="Arial" panose="020B0604020202020204" pitchFamily="34" charset="0"/>
            </a:endParaRPr>
          </a:p>
          <a:p>
            <a:endParaRPr lang="es-ES" sz="2200" dirty="0">
              <a:latin typeface="Arial" panose="020B0604020202020204" pitchFamily="34" charset="0"/>
            </a:endParaRPr>
          </a:p>
          <a:p>
            <a:pPr marL="457200" lvl="1" indent="0">
              <a:buNone/>
            </a:pPr>
            <a:endParaRPr lang="es-ES" sz="2000" dirty="0">
              <a:latin typeface="Arial" panose="020B0604020202020204" pitchFamily="34" charset="0"/>
            </a:endParaRPr>
          </a:p>
          <a:p>
            <a:endParaRPr lang="es-ES" sz="1600" dirty="0">
              <a:latin typeface="Arial" panose="020B0604020202020204" pitchFamily="34" charset="0"/>
            </a:endParaRPr>
          </a:p>
          <a:p>
            <a:endParaRPr lang="es-ES" sz="1600" dirty="0"/>
          </a:p>
        </p:txBody>
      </p:sp>
      <p:pic>
        <p:nvPicPr>
          <p:cNvPr id="6" name="Picture 2" descr="ácaro ">
            <a:extLst>
              <a:ext uri="{FF2B5EF4-FFF2-40B4-BE49-F238E27FC236}">
                <a16:creationId xmlns:a16="http://schemas.microsoft.com/office/drawing/2014/main" id="{2C914C1B-50D8-04AA-B08C-80C490271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269" y="4082912"/>
            <a:ext cx="1081041" cy="99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ongos ">
            <a:extLst>
              <a:ext uri="{FF2B5EF4-FFF2-40B4-BE49-F238E27FC236}">
                <a16:creationId xmlns:a16="http://schemas.microsoft.com/office/drawing/2014/main" id="{72E52980-4E5C-FAA3-69B3-91E8C91B7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145" y="4020403"/>
            <a:ext cx="990828" cy="99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mascotas ">
            <a:extLst>
              <a:ext uri="{FF2B5EF4-FFF2-40B4-BE49-F238E27FC236}">
                <a16:creationId xmlns:a16="http://schemas.microsoft.com/office/drawing/2014/main" id="{6E380256-7D7B-6B7D-D8E4-0FADD51EC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761" y="4020403"/>
            <a:ext cx="1095065" cy="101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olen ">
            <a:extLst>
              <a:ext uri="{FF2B5EF4-FFF2-40B4-BE49-F238E27FC236}">
                <a16:creationId xmlns:a16="http://schemas.microsoft.com/office/drawing/2014/main" id="{C1C60123-A824-80E3-01DF-ED8D8E9C1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957" y="4082912"/>
            <a:ext cx="1095066" cy="109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608744C-E03E-6AC0-624C-312FEEA63B62}"/>
              </a:ext>
            </a:extLst>
          </p:cNvPr>
          <p:cNvSpPr txBox="1"/>
          <p:nvPr/>
        </p:nvSpPr>
        <p:spPr>
          <a:xfrm>
            <a:off x="464005" y="5040126"/>
            <a:ext cx="2132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80%</a:t>
            </a:r>
          </a:p>
        </p:txBody>
      </p:sp>
      <p:pic>
        <p:nvPicPr>
          <p:cNvPr id="1026" name="Picture 2" descr="Resultado de imagen de niños">
            <a:extLst>
              <a:ext uri="{FF2B5EF4-FFF2-40B4-BE49-F238E27FC236}">
                <a16:creationId xmlns:a16="http://schemas.microsoft.com/office/drawing/2014/main" id="{B436BE51-964E-8498-E971-91F590B1B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5" y="3507340"/>
            <a:ext cx="1951388" cy="13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53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2A3C26-7A8E-70A4-647C-510E6EEA3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26" y="675978"/>
            <a:ext cx="9748195" cy="1325563"/>
          </a:xfrm>
        </p:spPr>
        <p:txBody>
          <a:bodyPr>
            <a:noAutofit/>
          </a:bodyPr>
          <a:lstStyle/>
          <a:p>
            <a:pPr algn="just"/>
            <a:r>
              <a:rPr lang="es-ES" sz="2800" b="1" i="1" u="sng" dirty="0"/>
              <a:t>Revisamos al paciente dos meses después y tras comprobar que realiza adecuadamente el tratamiento de fondo y han realizado medidas de evitación de ácaros, sigue con mal control. ¿Qué tratamiento pautaríais ahora?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A4B512-C6DF-F87C-2E1A-8A818B264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3418"/>
            <a:ext cx="8642684" cy="4351338"/>
          </a:xfrm>
        </p:spPr>
        <p:txBody>
          <a:bodyPr>
            <a:normAutofit/>
          </a:bodyPr>
          <a:lstStyle/>
          <a:p>
            <a:pPr algn="just"/>
            <a:r>
              <a:rPr lang="es-ES" dirty="0" err="1"/>
              <a:t>Budesonida</a:t>
            </a:r>
            <a:r>
              <a:rPr lang="es-ES" dirty="0"/>
              <a:t> 200 cada 12 horas + SABA de rescate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Añadiría </a:t>
            </a:r>
            <a:r>
              <a:rPr lang="es-ES" dirty="0" err="1"/>
              <a:t>montelukast</a:t>
            </a:r>
            <a:r>
              <a:rPr lang="es-ES" dirty="0"/>
              <a:t> al tratamiento que llevaba y seguiría con SABA de rescate</a:t>
            </a:r>
          </a:p>
          <a:p>
            <a:pPr algn="just"/>
            <a:endParaRPr lang="es-ES" dirty="0"/>
          </a:p>
          <a:p>
            <a:pPr algn="just"/>
            <a:r>
              <a:rPr lang="es-ES" dirty="0" err="1"/>
              <a:t>Budesonida</a:t>
            </a:r>
            <a:r>
              <a:rPr lang="es-ES" dirty="0"/>
              <a:t>/ </a:t>
            </a:r>
            <a:r>
              <a:rPr lang="es-ES" dirty="0" err="1"/>
              <a:t>Formoterol</a:t>
            </a:r>
            <a:r>
              <a:rPr lang="es-ES" dirty="0"/>
              <a:t> 80/4,5 1 cada 12 horas + SABA de rescate</a:t>
            </a:r>
          </a:p>
          <a:p>
            <a:pPr algn="just"/>
            <a:endParaRPr lang="es-ES" dirty="0"/>
          </a:p>
          <a:p>
            <a:pPr algn="just"/>
            <a:r>
              <a:rPr lang="es-ES" b="0" i="0" dirty="0">
                <a:effectLst/>
              </a:rPr>
              <a:t>Todas son opciones válidas</a:t>
            </a:r>
            <a:endParaRPr lang="es-ES" dirty="0"/>
          </a:p>
        </p:txBody>
      </p:sp>
      <p:pic>
        <p:nvPicPr>
          <p:cNvPr id="4" name="Picture 2" descr="cheque ">
            <a:extLst>
              <a:ext uri="{FF2B5EF4-FFF2-40B4-BE49-F238E27FC236}">
                <a16:creationId xmlns:a16="http://schemas.microsoft.com/office/drawing/2014/main" id="{ACC23286-AD9A-EC0E-AA52-0C8B6B337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676" y="5807208"/>
            <a:ext cx="887548" cy="8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38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C517DE4-79A5-985C-EAE9-D06E50C87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442" y="151947"/>
            <a:ext cx="1810008" cy="6556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49F7E1F-9D83-8748-F2BF-7E0E509B3E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4" t="59991" r="77395" b="16126"/>
          <a:stretch/>
        </p:blipFill>
        <p:spPr>
          <a:xfrm>
            <a:off x="7353477" y="151947"/>
            <a:ext cx="907322" cy="655656"/>
          </a:xfrm>
          <a:prstGeom prst="rect">
            <a:avLst/>
          </a:prstGeom>
        </p:spPr>
      </p:pic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B9E2304-A009-A7A2-596E-B9201BBCC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496991"/>
              </p:ext>
            </p:extLst>
          </p:nvPr>
        </p:nvGraphicFramePr>
        <p:xfrm>
          <a:off x="947420" y="5184062"/>
          <a:ext cx="9121140" cy="140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85">
                  <a:extLst>
                    <a:ext uri="{9D8B030D-6E8A-4147-A177-3AD203B41FA5}">
                      <a16:colId xmlns:a16="http://schemas.microsoft.com/office/drawing/2014/main" val="1541501046"/>
                    </a:ext>
                  </a:extLst>
                </a:gridCol>
                <a:gridCol w="2280285">
                  <a:extLst>
                    <a:ext uri="{9D8B030D-6E8A-4147-A177-3AD203B41FA5}">
                      <a16:colId xmlns:a16="http://schemas.microsoft.com/office/drawing/2014/main" val="2644649517"/>
                    </a:ext>
                  </a:extLst>
                </a:gridCol>
                <a:gridCol w="2280285">
                  <a:extLst>
                    <a:ext uri="{9D8B030D-6E8A-4147-A177-3AD203B41FA5}">
                      <a16:colId xmlns:a16="http://schemas.microsoft.com/office/drawing/2014/main" val="1118448009"/>
                    </a:ext>
                  </a:extLst>
                </a:gridCol>
                <a:gridCol w="2280285">
                  <a:extLst>
                    <a:ext uri="{9D8B030D-6E8A-4147-A177-3AD203B41FA5}">
                      <a16:colId xmlns:a16="http://schemas.microsoft.com/office/drawing/2014/main" val="3949402533"/>
                    </a:ext>
                  </a:extLst>
                </a:gridCol>
              </a:tblGrid>
              <a:tr h="38105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DOSIS BAJAS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DOSIS MEDIAS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DOSIS ALTAS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731816"/>
                  </a:ext>
                </a:extLst>
              </a:tr>
              <a:tr h="381055">
                <a:tc>
                  <a:txBody>
                    <a:bodyPr/>
                    <a:lstStyle/>
                    <a:p>
                      <a:r>
                        <a:rPr lang="es-ES" dirty="0"/>
                        <a:t>BUDESONIDA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100-200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&gt;200-400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&gt;400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869612"/>
                  </a:ext>
                </a:extLst>
              </a:tr>
              <a:tr h="638281">
                <a:tc>
                  <a:txBody>
                    <a:bodyPr/>
                    <a:lstStyle/>
                    <a:p>
                      <a:r>
                        <a:rPr lang="es-ES" dirty="0"/>
                        <a:t>PROPIONATO DE FLUTICASONA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50-100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rgbClr val="FF0000"/>
                          </a:solidFill>
                        </a:rPr>
                        <a:t>&gt;100-250 GEMA</a:t>
                      </a:r>
                    </a:p>
                    <a:p>
                      <a:r>
                        <a:rPr lang="es-ES" b="1" dirty="0">
                          <a:solidFill>
                            <a:srgbClr val="FF0000"/>
                          </a:solidFill>
                        </a:rPr>
                        <a:t>&gt;100-200 GINA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ES" b="1" dirty="0">
                          <a:solidFill>
                            <a:srgbClr val="FF0000"/>
                          </a:solidFill>
                        </a:rPr>
                        <a:t>&gt;250 GEMA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ES" b="1" dirty="0">
                          <a:solidFill>
                            <a:srgbClr val="FF0000"/>
                          </a:solidFill>
                        </a:rPr>
                        <a:t>&gt;200 GINA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297293"/>
                  </a:ext>
                </a:extLst>
              </a:tr>
            </a:tbl>
          </a:graphicData>
        </a:graphic>
      </p:graphicFrame>
      <p:sp>
        <p:nvSpPr>
          <p:cNvPr id="7" name="AutoShape 3">
            <a:extLst>
              <a:ext uri="{FF2B5EF4-FFF2-40B4-BE49-F238E27FC236}">
                <a16:creationId xmlns:a16="http://schemas.microsoft.com/office/drawing/2014/main" id="{52A340A3-1E62-DD94-1E7A-359931C8DE4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30238" y="914400"/>
            <a:ext cx="975677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C546906-2765-66AF-3861-23E4ADA24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8" y="920750"/>
            <a:ext cx="4879975" cy="371475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F068CCE-7794-B979-24DF-0EC404FED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6563" y="922338"/>
            <a:ext cx="4845050" cy="369888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5F7F95BD-3938-E0A3-BD26-4DC094B91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6563" y="1292225"/>
            <a:ext cx="4845050" cy="477838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D8F43CCB-5916-627A-E393-19E03D6A9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8" y="1770063"/>
            <a:ext cx="4879975" cy="457200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D7CDEB2D-1362-7FD7-2E4D-3C68F2C5B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6563" y="1770063"/>
            <a:ext cx="4845050" cy="457200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4172D3AD-013D-D36C-2837-D17D0E9E7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8" y="2227263"/>
            <a:ext cx="4879975" cy="1066800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630BE29A-1E49-F9A0-5A8F-ED0533573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6563" y="2227263"/>
            <a:ext cx="4845050" cy="1066800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8318287E-7BB3-410F-E650-C298C610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8" y="3294063"/>
            <a:ext cx="4879975" cy="822325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Escalón 1:  UNICAMENTE SABA DE RESCATE </a:t>
            </a: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4A5D2A03-D260-A5EC-A97D-0C2B62B22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6563" y="3294063"/>
            <a:ext cx="4845050" cy="822325"/>
          </a:xfrm>
          <a:prstGeom prst="rect">
            <a:avLst/>
          </a:prstGeom>
          <a:solidFill>
            <a:srgbClr val="EAE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DD2762AD-F4BE-5D6C-FFCB-2A0C68F17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835" y="4122738"/>
            <a:ext cx="9723438" cy="823913"/>
          </a:xfrm>
          <a:prstGeom prst="rect">
            <a:avLst/>
          </a:prstGeom>
          <a:solidFill>
            <a:srgbClr val="D2D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Line 16">
            <a:extLst>
              <a:ext uri="{FF2B5EF4-FFF2-40B4-BE49-F238E27FC236}">
                <a16:creationId xmlns:a16="http://schemas.microsoft.com/office/drawing/2014/main" id="{5E60EBFA-1186-7ABA-FE14-75F2AC8A16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6563" y="914400"/>
            <a:ext cx="0" cy="32083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" name="Line 17">
            <a:extLst>
              <a:ext uri="{FF2B5EF4-FFF2-40B4-BE49-F238E27FC236}">
                <a16:creationId xmlns:a16="http://schemas.microsoft.com/office/drawing/2014/main" id="{4F67960E-70E2-AF90-2A81-3FEFDC7B6F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238" y="1292225"/>
            <a:ext cx="9737725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" name="Line 18">
            <a:extLst>
              <a:ext uri="{FF2B5EF4-FFF2-40B4-BE49-F238E27FC236}">
                <a16:creationId xmlns:a16="http://schemas.microsoft.com/office/drawing/2014/main" id="{655721EF-BC44-214F-3B4F-CACE0BF2EA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238" y="1770063"/>
            <a:ext cx="97377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29077C64-394E-7EF5-A4B3-378197943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238" y="2227263"/>
            <a:ext cx="97377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176321F1-EAFD-0C0B-6A66-F61E95E5DD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238" y="3294063"/>
            <a:ext cx="97377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" name="Line 21">
            <a:extLst>
              <a:ext uri="{FF2B5EF4-FFF2-40B4-BE49-F238E27FC236}">
                <a16:creationId xmlns:a16="http://schemas.microsoft.com/office/drawing/2014/main" id="{55D6B566-FDFB-080A-1355-EDDB3C04D6B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238" y="4116388"/>
            <a:ext cx="97377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" name="Line 22">
            <a:extLst>
              <a:ext uri="{FF2B5EF4-FFF2-40B4-BE49-F238E27FC236}">
                <a16:creationId xmlns:a16="http://schemas.microsoft.com/office/drawing/2014/main" id="{31543E08-F9BC-687F-6DAA-BEE9441ED4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588" y="914400"/>
            <a:ext cx="0" cy="40322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" name="Line 23">
            <a:extLst>
              <a:ext uri="{FF2B5EF4-FFF2-40B4-BE49-F238E27FC236}">
                <a16:creationId xmlns:a16="http://schemas.microsoft.com/office/drawing/2014/main" id="{635361D7-5FC8-3AE7-6CFB-6C7775ADCEC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61613" y="914400"/>
            <a:ext cx="0" cy="403225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" name="Line 24">
            <a:extLst>
              <a:ext uri="{FF2B5EF4-FFF2-40B4-BE49-F238E27FC236}">
                <a16:creationId xmlns:a16="http://schemas.microsoft.com/office/drawing/2014/main" id="{F76AA875-6E53-72D6-7F67-5EDDAA44DB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238" y="922338"/>
            <a:ext cx="97377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" name="Line 25">
            <a:extLst>
              <a:ext uri="{FF2B5EF4-FFF2-40B4-BE49-F238E27FC236}">
                <a16:creationId xmlns:a16="http://schemas.microsoft.com/office/drawing/2014/main" id="{A12C0F9C-139A-3276-DA6A-2CFF4F71B0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238" y="4940300"/>
            <a:ext cx="97377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24ADB419-64D9-753D-6C13-501270F7C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832" y="1322427"/>
            <a:ext cx="12359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6-11 años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3">
            <a:extLst>
              <a:ext uri="{FF2B5EF4-FFF2-40B4-BE49-F238E27FC236}">
                <a16:creationId xmlns:a16="http://schemas.microsoft.com/office/drawing/2014/main" id="{8B5E1E7A-3DE9-DF29-5F47-07213D996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635" y="1344375"/>
            <a:ext cx="34015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&lt;4 años</a:t>
            </a:r>
            <a:r>
              <a:rPr kumimoji="0" lang="es-ES" altLang="es-ES" sz="24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y </a:t>
            </a:r>
            <a:r>
              <a:rPr kumimoji="0" lang="es-ES" altLang="es-ES" sz="24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&gt;</a:t>
            </a:r>
            <a:r>
              <a:rPr kumimoji="0" lang="es-ES" altLang="es-ES" sz="24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4 años-</a:t>
            </a:r>
            <a:r>
              <a:rPr kumimoji="0" lang="es-ES" altLang="es-E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 años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5">
            <a:extLst>
              <a:ext uri="{FF2B5EF4-FFF2-40B4-BE49-F238E27FC236}">
                <a16:creationId xmlns:a16="http://schemas.microsoft.com/office/drawing/2014/main" id="{C663C8FC-ACD0-BFF6-F1FF-573CFEC19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101" y="1811338"/>
            <a:ext cx="32781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 escalones terapéuticos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FA88AB1C-25F1-6A5C-0B99-9C6EB0EEF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1811338"/>
            <a:ext cx="32781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 escalones terapéuticos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2">
            <a:extLst>
              <a:ext uri="{FF2B5EF4-FFF2-40B4-BE49-F238E27FC236}">
                <a16:creationId xmlns:a16="http://schemas.microsoft.com/office/drawing/2014/main" id="{D2B48A04-B9F5-B987-8951-48DB927C6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713" y="2268538"/>
            <a:ext cx="264072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SABA DE RESCATE</a:t>
            </a:r>
            <a:endParaRPr kumimoji="0" lang="es-ES" altLang="es-E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7" name="Rectangle 43">
            <a:extLst>
              <a:ext uri="{FF2B5EF4-FFF2-40B4-BE49-F238E27FC236}">
                <a16:creationId xmlns:a16="http://schemas.microsoft.com/office/drawing/2014/main" id="{BABE5BF5-88C8-AC91-E19F-93461FA74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488" y="2671927"/>
            <a:ext cx="46593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 la opción de 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terapia MART 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 escalones 3 y 4 pero 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NO como primera OPCIÓN 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</a:endParaRPr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F9A9F0C7-37D9-BCF1-C7EE-5D59B9E80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2268538"/>
            <a:ext cx="264072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SABA DE RESCATE</a:t>
            </a:r>
            <a:endParaRPr kumimoji="0" lang="es-ES" altLang="es-E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5" name="Rectangle 51">
            <a:extLst>
              <a:ext uri="{FF2B5EF4-FFF2-40B4-BE49-F238E27FC236}">
                <a16:creationId xmlns:a16="http://schemas.microsoft.com/office/drawing/2014/main" id="{9CF07FC2-866E-B763-B551-65FD26715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788" y="3335338"/>
            <a:ext cx="440069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Escalón 1: NUNCA EMPLEAR SABA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sin CORTICOIDE 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3">
            <a:extLst>
              <a:ext uri="{FF2B5EF4-FFF2-40B4-BE49-F238E27FC236}">
                <a16:creationId xmlns:a16="http://schemas.microsoft.com/office/drawing/2014/main" id="{1CA8F330-7905-2195-4C7A-D8C33FFBD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4156075"/>
            <a:ext cx="78063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Corticoides orales en asma grave relegados a un segundo lugar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2400" dirty="0">
                <a:solidFill>
                  <a:srgbClr val="FF0000"/>
                </a:solidFill>
                <a:latin typeface="Calibri" panose="020F0502020204030204" pitchFamily="34" charset="0"/>
              </a:rPr>
              <a:t>Preferible empleo de BIOLÓGICOS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05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/>
      <p:bldP spid="39" grpId="0"/>
      <p:bldP spid="40" grpId="0"/>
      <p:bldP spid="46" grpId="0"/>
      <p:bldP spid="47" grpId="0"/>
      <p:bldP spid="54" grpId="0"/>
      <p:bldP spid="55" grpId="0"/>
      <p:bldP spid="5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4807B3E-8486-D1BB-458D-A7C0173B7B90}"/>
              </a:ext>
            </a:extLst>
          </p:cNvPr>
          <p:cNvSpPr txBox="1"/>
          <p:nvPr/>
        </p:nvSpPr>
        <p:spPr>
          <a:xfrm>
            <a:off x="-17084" y="6368660"/>
            <a:ext cx="1094232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SABA DE RESCATE</a:t>
            </a:r>
          </a:p>
        </p:txBody>
      </p:sp>
      <p:pic>
        <p:nvPicPr>
          <p:cNvPr id="5" name="Picture 4" descr="numero 1 ">
            <a:extLst>
              <a:ext uri="{FF2B5EF4-FFF2-40B4-BE49-F238E27FC236}">
                <a16:creationId xmlns:a16="http://schemas.microsoft.com/office/drawing/2014/main" id="{AA922B3E-F9A6-EF80-F496-FA7E6655E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33" y="5623766"/>
            <a:ext cx="795219" cy="79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número 2 ">
            <a:extLst>
              <a:ext uri="{FF2B5EF4-FFF2-40B4-BE49-F238E27FC236}">
                <a16:creationId xmlns:a16="http://schemas.microsoft.com/office/drawing/2014/main" id="{50C89FAD-B0FB-93E8-9787-6D713285E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29" y="5290720"/>
            <a:ext cx="1128265" cy="112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D4124DE-748C-62F3-F3F7-ED4C1615509B}"/>
              </a:ext>
            </a:extLst>
          </p:cNvPr>
          <p:cNvSpPr txBox="1"/>
          <p:nvPr/>
        </p:nvSpPr>
        <p:spPr>
          <a:xfrm>
            <a:off x="690422" y="3773786"/>
            <a:ext cx="2521654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u="sng" dirty="0">
                <a:solidFill>
                  <a:srgbClr val="FF0000"/>
                </a:solidFill>
              </a:rPr>
              <a:t>GC DOSIS BAJAS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err="1">
                <a:solidFill>
                  <a:schemeClr val="accent1">
                    <a:lumMod val="75000"/>
                  </a:schemeClr>
                </a:solidFill>
              </a:rPr>
              <a:t>Budesonida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 100-100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Fluticasona 50-50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991CA9E-C33A-A4F7-EE0E-A3E0B70B74D2}"/>
              </a:ext>
            </a:extLst>
          </p:cNvPr>
          <p:cNvSpPr txBox="1"/>
          <p:nvPr/>
        </p:nvSpPr>
        <p:spPr>
          <a:xfrm>
            <a:off x="690422" y="4723627"/>
            <a:ext cx="252165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Antileucotrieno ( ARTL)</a:t>
            </a:r>
          </a:p>
        </p:txBody>
      </p:sp>
      <p:pic>
        <p:nvPicPr>
          <p:cNvPr id="10" name="Picture 12" descr="tres ">
            <a:extLst>
              <a:ext uri="{FF2B5EF4-FFF2-40B4-BE49-F238E27FC236}">
                <a16:creationId xmlns:a16="http://schemas.microsoft.com/office/drawing/2014/main" id="{8AA75B8E-0A4B-22E5-9EFF-D1EDF5B49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562" y="5053794"/>
            <a:ext cx="1374750" cy="13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E1CC63E-F59E-E7F4-8694-11237C0BC934}"/>
              </a:ext>
            </a:extLst>
          </p:cNvPr>
          <p:cNvSpPr txBox="1"/>
          <p:nvPr/>
        </p:nvSpPr>
        <p:spPr>
          <a:xfrm>
            <a:off x="4357413" y="2443602"/>
            <a:ext cx="2421043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u="sng" dirty="0">
                <a:solidFill>
                  <a:srgbClr val="FF0000"/>
                </a:solidFill>
              </a:rPr>
              <a:t>GC DOSIS  MEDIAS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600" b="1" dirty="0" err="1">
                <a:solidFill>
                  <a:schemeClr val="accent1">
                    <a:lumMod val="75000"/>
                  </a:schemeClr>
                </a:solidFill>
              </a:rPr>
              <a:t>Budesonida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 200-200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Fluticasona 100-100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6954C63-83F8-2D18-B982-8CA6D2D04F47}"/>
              </a:ext>
            </a:extLst>
          </p:cNvPr>
          <p:cNvSpPr txBox="1"/>
          <p:nvPr/>
        </p:nvSpPr>
        <p:spPr>
          <a:xfrm>
            <a:off x="3526428" y="3775983"/>
            <a:ext cx="42953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u="sng" dirty="0">
                <a:solidFill>
                  <a:srgbClr val="FF0000"/>
                </a:solidFill>
              </a:rPr>
              <a:t>GC DOSIS BAJAS+ LABA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BD/FT 80/4,5:  1 cada 12 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600" b="1" dirty="0" err="1">
                <a:solidFill>
                  <a:schemeClr val="accent1">
                    <a:lumMod val="75000"/>
                  </a:schemeClr>
                </a:solidFill>
              </a:rPr>
              <a:t>Salmeterol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/fluticasona 25/50:  1 cada 12 h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5E1630E-0EE5-B746-BF1A-38CAC2FB816E}"/>
              </a:ext>
            </a:extLst>
          </p:cNvPr>
          <p:cNvSpPr txBox="1"/>
          <p:nvPr/>
        </p:nvSpPr>
        <p:spPr>
          <a:xfrm>
            <a:off x="3983273" y="4723627"/>
            <a:ext cx="316932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GC DOSIS BAJAS+ ARLT</a:t>
            </a:r>
          </a:p>
        </p:txBody>
      </p:sp>
      <p:pic>
        <p:nvPicPr>
          <p:cNvPr id="16" name="Picture 14" descr="cuatro ">
            <a:extLst>
              <a:ext uri="{FF2B5EF4-FFF2-40B4-BE49-F238E27FC236}">
                <a16:creationId xmlns:a16="http://schemas.microsoft.com/office/drawing/2014/main" id="{B452B693-8ED6-DD87-A02B-F0AC96476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39" y="4682219"/>
            <a:ext cx="1762557" cy="176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81483F2-E4E0-2A8F-172C-7A908AB86B2B}"/>
              </a:ext>
            </a:extLst>
          </p:cNvPr>
          <p:cNvSpPr txBox="1"/>
          <p:nvPr/>
        </p:nvSpPr>
        <p:spPr>
          <a:xfrm>
            <a:off x="8403924" y="553453"/>
            <a:ext cx="210681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b="1" u="sng" dirty="0">
                <a:solidFill>
                  <a:srgbClr val="FF0000"/>
                </a:solidFill>
              </a:rPr>
              <a:t>GC DOSIS  ALTA</a:t>
            </a: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CB74FABC-3B5A-DA0F-8441-6D1645ABC688}"/>
              </a:ext>
            </a:extLst>
          </p:cNvPr>
          <p:cNvSpPr/>
          <p:nvPr/>
        </p:nvSpPr>
        <p:spPr>
          <a:xfrm>
            <a:off x="9018798" y="219973"/>
            <a:ext cx="1113453" cy="94593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CF73787-4C5C-5BD3-E33E-D7DE5CFE071B}"/>
              </a:ext>
            </a:extLst>
          </p:cNvPr>
          <p:cNvSpPr txBox="1"/>
          <p:nvPr/>
        </p:nvSpPr>
        <p:spPr>
          <a:xfrm>
            <a:off x="7996697" y="1397686"/>
            <a:ext cx="286189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u="sng" dirty="0">
                <a:solidFill>
                  <a:srgbClr val="FF0000"/>
                </a:solidFill>
              </a:rPr>
              <a:t>GC DOSIS MEDIAS + LABA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BD/FT 160/4,5  1 cada 12 h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600" b="1" dirty="0" err="1">
                <a:solidFill>
                  <a:schemeClr val="accent1">
                    <a:lumMod val="75000"/>
                  </a:schemeClr>
                </a:solidFill>
              </a:rPr>
              <a:t>Salmeterol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/fluticasona 25/125 1 cada 12 h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3FE5860-CE43-141A-F000-DABC5FEAD26A}"/>
              </a:ext>
            </a:extLst>
          </p:cNvPr>
          <p:cNvSpPr txBox="1"/>
          <p:nvPr/>
        </p:nvSpPr>
        <p:spPr>
          <a:xfrm>
            <a:off x="8252653" y="2725215"/>
            <a:ext cx="25508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GC DOSIS MEDIA+ ARLT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AD1521E0-2ADB-E144-4824-6414C0D24C7F}"/>
              </a:ext>
            </a:extLst>
          </p:cNvPr>
          <p:cNvCxnSpPr/>
          <p:nvPr/>
        </p:nvCxnSpPr>
        <p:spPr>
          <a:xfrm>
            <a:off x="0" y="3428999"/>
            <a:ext cx="10942320" cy="0"/>
          </a:xfrm>
          <a:prstGeom prst="line">
            <a:avLst/>
          </a:prstGeom>
          <a:ln w="920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CC503263-802F-77F6-3AB8-081F83FBCB41}"/>
              </a:ext>
            </a:extLst>
          </p:cNvPr>
          <p:cNvCxnSpPr/>
          <p:nvPr/>
        </p:nvCxnSpPr>
        <p:spPr>
          <a:xfrm>
            <a:off x="0" y="1144525"/>
            <a:ext cx="10942320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echa: curvada hacia la derecha 13">
            <a:extLst>
              <a:ext uri="{FF2B5EF4-FFF2-40B4-BE49-F238E27FC236}">
                <a16:creationId xmlns:a16="http://schemas.microsoft.com/office/drawing/2014/main" id="{7B97B522-CACA-EEA8-B423-3B02FFC77457}"/>
              </a:ext>
            </a:extLst>
          </p:cNvPr>
          <p:cNvSpPr/>
          <p:nvPr/>
        </p:nvSpPr>
        <p:spPr>
          <a:xfrm rot="3116069" flipV="1">
            <a:off x="2686155" y="2059932"/>
            <a:ext cx="791698" cy="1669498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Flecha: curvada hacia la derecha 14">
            <a:extLst>
              <a:ext uri="{FF2B5EF4-FFF2-40B4-BE49-F238E27FC236}">
                <a16:creationId xmlns:a16="http://schemas.microsoft.com/office/drawing/2014/main" id="{CE37C269-CF6D-A6F5-59BF-3272750C2B77}"/>
              </a:ext>
            </a:extLst>
          </p:cNvPr>
          <p:cNvSpPr/>
          <p:nvPr/>
        </p:nvSpPr>
        <p:spPr>
          <a:xfrm rot="2124046" flipV="1">
            <a:off x="6856899" y="172445"/>
            <a:ext cx="780213" cy="2222506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AF3E8494-B6CD-689E-40B6-10DFE71960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533" y="219973"/>
            <a:ext cx="2176411" cy="78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6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14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AF9BAE47-4075-C116-F4BE-A66068090475}"/>
              </a:ext>
            </a:extLst>
          </p:cNvPr>
          <p:cNvSpPr txBox="1"/>
          <p:nvPr/>
        </p:nvSpPr>
        <p:spPr>
          <a:xfrm>
            <a:off x="76775" y="6206360"/>
            <a:ext cx="1082058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SABA DE RESCATE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0363582-DFB2-3373-2820-807D68A4547A}"/>
              </a:ext>
            </a:extLst>
          </p:cNvPr>
          <p:cNvSpPr txBox="1"/>
          <p:nvPr/>
        </p:nvSpPr>
        <p:spPr>
          <a:xfrm>
            <a:off x="76775" y="1720058"/>
            <a:ext cx="5444359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>
                <a:solidFill>
                  <a:srgbClr val="FF0000"/>
                </a:solidFill>
              </a:rPr>
              <a:t>GC DOSIS ALTAS + LABA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b="1" u="sng" dirty="0">
                <a:solidFill>
                  <a:schemeClr val="accent1">
                    <a:lumMod val="75000"/>
                  </a:schemeClr>
                </a:solidFill>
              </a:rPr>
              <a:t>BD/FT  160/4,5  2 cada 12 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b="1" u="sng" dirty="0" err="1">
                <a:solidFill>
                  <a:schemeClr val="accent1">
                    <a:lumMod val="75000"/>
                  </a:schemeClr>
                </a:solidFill>
              </a:rPr>
              <a:t>Salmeterol</a:t>
            </a:r>
            <a:r>
              <a:rPr lang="es-ES" b="1" u="sng" dirty="0">
                <a:solidFill>
                  <a:schemeClr val="accent1">
                    <a:lumMod val="75000"/>
                  </a:schemeClr>
                </a:solidFill>
              </a:rPr>
              <a:t>-Fluticasona 50/250  1 cada 12 h</a:t>
            </a:r>
          </a:p>
          <a:p>
            <a:endParaRPr lang="es-ES" dirty="0"/>
          </a:p>
          <a:p>
            <a:pPr algn="ctr"/>
            <a:r>
              <a:rPr lang="es-ES" dirty="0"/>
              <a:t>Si no control añadir: Antileucotrieno o </a:t>
            </a:r>
            <a:r>
              <a:rPr lang="es-ES" dirty="0" err="1"/>
              <a:t>Tiotropio</a:t>
            </a:r>
            <a:r>
              <a:rPr lang="es-ES" dirty="0"/>
              <a:t> </a:t>
            </a:r>
          </a:p>
        </p:txBody>
      </p:sp>
      <p:pic>
        <p:nvPicPr>
          <p:cNvPr id="8196" name="Picture 4" descr="número 6 ">
            <a:extLst>
              <a:ext uri="{FF2B5EF4-FFF2-40B4-BE49-F238E27FC236}">
                <a16:creationId xmlns:a16="http://schemas.microsoft.com/office/drawing/2014/main" id="{A66D7BC7-1647-B934-AF24-6C7DA4BEC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637" y="4329285"/>
            <a:ext cx="2107907" cy="210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número 5 ">
            <a:extLst>
              <a:ext uri="{FF2B5EF4-FFF2-40B4-BE49-F238E27FC236}">
                <a16:creationId xmlns:a16="http://schemas.microsoft.com/office/drawing/2014/main" id="{C8A16383-E985-9770-4F4E-77F41E4A1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400" y="4675311"/>
            <a:ext cx="1761881" cy="176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BB539F9-3683-6616-ED80-4F5FE8F531C8}"/>
              </a:ext>
            </a:extLst>
          </p:cNvPr>
          <p:cNvSpPr txBox="1"/>
          <p:nvPr/>
        </p:nvSpPr>
        <p:spPr>
          <a:xfrm>
            <a:off x="5659120" y="1417878"/>
            <a:ext cx="5156962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>
                <a:solidFill>
                  <a:srgbClr val="FF0000"/>
                </a:solidFill>
              </a:rPr>
              <a:t>GC DOSIS ALTAS + LABA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b="1" u="sng" dirty="0">
                <a:solidFill>
                  <a:schemeClr val="accent1">
                    <a:lumMod val="75000"/>
                  </a:schemeClr>
                </a:solidFill>
              </a:rPr>
              <a:t>BD/FT  160/4,5  2 cada 12 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b="1" u="sng" dirty="0" err="1">
                <a:solidFill>
                  <a:schemeClr val="accent1">
                    <a:lumMod val="75000"/>
                  </a:schemeClr>
                </a:solidFill>
              </a:rPr>
              <a:t>Salmeterol</a:t>
            </a:r>
            <a:r>
              <a:rPr lang="es-ES" b="1" u="sng" dirty="0">
                <a:solidFill>
                  <a:schemeClr val="accent1">
                    <a:lumMod val="75000"/>
                  </a:schemeClr>
                </a:solidFill>
              </a:rPr>
              <a:t>/Fluticasona 50/250  1 cada 12 h</a:t>
            </a:r>
          </a:p>
          <a:p>
            <a:pPr algn="ctr"/>
            <a:r>
              <a:rPr lang="es-ES" sz="2400" dirty="0"/>
              <a:t>+</a:t>
            </a:r>
          </a:p>
          <a:p>
            <a:pPr algn="ctr"/>
            <a:r>
              <a:rPr lang="es-ES" dirty="0">
                <a:solidFill>
                  <a:srgbClr val="FF0000"/>
                </a:solidFill>
              </a:rPr>
              <a:t>TRATAMIENTO BIOLÓGICO</a:t>
            </a:r>
          </a:p>
          <a:p>
            <a:pPr algn="ctr"/>
            <a:r>
              <a:rPr lang="es-ES" dirty="0" err="1">
                <a:solidFill>
                  <a:srgbClr val="FF0000"/>
                </a:solidFill>
              </a:rPr>
              <a:t>Omalizumab</a:t>
            </a:r>
            <a:r>
              <a:rPr lang="es-ES" dirty="0">
                <a:solidFill>
                  <a:srgbClr val="FF0000"/>
                </a:solidFill>
              </a:rPr>
              <a:t>/</a:t>
            </a:r>
            <a:r>
              <a:rPr lang="es-ES" dirty="0" err="1">
                <a:solidFill>
                  <a:srgbClr val="FF0000"/>
                </a:solidFill>
              </a:rPr>
              <a:t>mepolizumab</a:t>
            </a:r>
            <a:r>
              <a:rPr lang="es-ES" dirty="0">
                <a:solidFill>
                  <a:srgbClr val="FF0000"/>
                </a:solidFill>
              </a:rPr>
              <a:t>/</a:t>
            </a:r>
            <a:r>
              <a:rPr lang="es-ES" dirty="0" err="1">
                <a:solidFill>
                  <a:srgbClr val="FF0000"/>
                </a:solidFill>
              </a:rPr>
              <a:t>dupilumab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F5E6A6-5598-D150-C75A-83D8AF44AF05}"/>
              </a:ext>
            </a:extLst>
          </p:cNvPr>
          <p:cNvSpPr txBox="1"/>
          <p:nvPr/>
        </p:nvSpPr>
        <p:spPr>
          <a:xfrm>
            <a:off x="2610998" y="319489"/>
            <a:ext cx="649995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Control hospitalario </a:t>
            </a:r>
          </a:p>
        </p:txBody>
      </p:sp>
    </p:spTree>
    <p:extLst>
      <p:ext uri="{BB962C8B-B14F-4D97-AF65-F5344CB8AC3E}">
        <p14:creationId xmlns:p14="http://schemas.microsoft.com/office/powerpoint/2010/main" val="147199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4807B3E-8486-D1BB-458D-A7C0173B7B90}"/>
              </a:ext>
            </a:extLst>
          </p:cNvPr>
          <p:cNvSpPr txBox="1"/>
          <p:nvPr/>
        </p:nvSpPr>
        <p:spPr>
          <a:xfrm>
            <a:off x="-17084" y="6368660"/>
            <a:ext cx="1094232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SABA DE RESCATE</a:t>
            </a:r>
          </a:p>
        </p:txBody>
      </p:sp>
      <p:pic>
        <p:nvPicPr>
          <p:cNvPr id="5" name="Picture 4" descr="numero 1 ">
            <a:extLst>
              <a:ext uri="{FF2B5EF4-FFF2-40B4-BE49-F238E27FC236}">
                <a16:creationId xmlns:a16="http://schemas.microsoft.com/office/drawing/2014/main" id="{AA922B3E-F9A6-EF80-F496-FA7E6655E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45" y="5644348"/>
            <a:ext cx="795219" cy="79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número 2 ">
            <a:extLst>
              <a:ext uri="{FF2B5EF4-FFF2-40B4-BE49-F238E27FC236}">
                <a16:creationId xmlns:a16="http://schemas.microsoft.com/office/drawing/2014/main" id="{50C89FAD-B0FB-93E8-9787-6D713285E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398" y="5316511"/>
            <a:ext cx="1128265" cy="112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D4124DE-748C-62F3-F3F7-ED4C1615509B}"/>
              </a:ext>
            </a:extLst>
          </p:cNvPr>
          <p:cNvSpPr txBox="1"/>
          <p:nvPr/>
        </p:nvSpPr>
        <p:spPr>
          <a:xfrm>
            <a:off x="1835759" y="4118571"/>
            <a:ext cx="2521654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u="sng" dirty="0">
                <a:solidFill>
                  <a:srgbClr val="FF0000"/>
                </a:solidFill>
              </a:rPr>
              <a:t>GC DOSIS BAJAS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err="1">
                <a:solidFill>
                  <a:schemeClr val="accent1">
                    <a:lumMod val="75000"/>
                  </a:schemeClr>
                </a:solidFill>
              </a:rPr>
              <a:t>Budesonida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 100-100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Fluticasona 50-50</a:t>
            </a:r>
          </a:p>
        </p:txBody>
      </p:sp>
      <p:pic>
        <p:nvPicPr>
          <p:cNvPr id="10" name="Picture 12" descr="tres ">
            <a:extLst>
              <a:ext uri="{FF2B5EF4-FFF2-40B4-BE49-F238E27FC236}">
                <a16:creationId xmlns:a16="http://schemas.microsoft.com/office/drawing/2014/main" id="{8AA75B8E-0A4B-22E5-9EFF-D1EDF5B49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561" y="5136821"/>
            <a:ext cx="1374750" cy="13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E1CC63E-F59E-E7F4-8694-11237C0BC934}"/>
              </a:ext>
            </a:extLst>
          </p:cNvPr>
          <p:cNvSpPr txBox="1"/>
          <p:nvPr/>
        </p:nvSpPr>
        <p:spPr>
          <a:xfrm>
            <a:off x="4664852" y="2041151"/>
            <a:ext cx="2421043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u="sng" dirty="0">
                <a:solidFill>
                  <a:srgbClr val="FF0000"/>
                </a:solidFill>
              </a:rPr>
              <a:t>GC DOSIS  MEDIAS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600" b="1" dirty="0" err="1">
                <a:solidFill>
                  <a:schemeClr val="accent1">
                    <a:lumMod val="75000"/>
                  </a:schemeClr>
                </a:solidFill>
              </a:rPr>
              <a:t>Budesonida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 200-200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Fluticasona 100-100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6954C63-83F8-2D18-B982-8CA6D2D04F47}"/>
              </a:ext>
            </a:extLst>
          </p:cNvPr>
          <p:cNvSpPr txBox="1"/>
          <p:nvPr/>
        </p:nvSpPr>
        <p:spPr>
          <a:xfrm>
            <a:off x="4457080" y="3889328"/>
            <a:ext cx="293366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u="sng" dirty="0">
                <a:solidFill>
                  <a:srgbClr val="FF0000"/>
                </a:solidFill>
              </a:rPr>
              <a:t>GC DOSIS BAJAS+ LABA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600" b="1" u="sng" dirty="0">
                <a:solidFill>
                  <a:schemeClr val="accent1">
                    <a:lumMod val="75000"/>
                  </a:schemeClr>
                </a:solidFill>
              </a:rPr>
              <a:t>BD/FT 80/4,5:  1 cada 12 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600" b="1" u="sng" dirty="0" err="1">
                <a:solidFill>
                  <a:schemeClr val="accent1">
                    <a:lumMod val="75000"/>
                  </a:schemeClr>
                </a:solidFill>
              </a:rPr>
              <a:t>Salmeterol</a:t>
            </a:r>
            <a:r>
              <a:rPr lang="es-ES" sz="1600" b="1" u="sng" dirty="0">
                <a:solidFill>
                  <a:schemeClr val="accent1">
                    <a:lumMod val="75000"/>
                  </a:schemeClr>
                </a:solidFill>
              </a:rPr>
              <a:t>/Fluticasona 25/50:  1 cada 12 h</a:t>
            </a:r>
          </a:p>
        </p:txBody>
      </p:sp>
      <p:pic>
        <p:nvPicPr>
          <p:cNvPr id="16" name="Picture 14" descr="cuatro ">
            <a:extLst>
              <a:ext uri="{FF2B5EF4-FFF2-40B4-BE49-F238E27FC236}">
                <a16:creationId xmlns:a16="http://schemas.microsoft.com/office/drawing/2014/main" id="{B452B693-8ED6-DD87-A02B-F0AC96476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39" y="4682219"/>
            <a:ext cx="1762557" cy="176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AD1521E0-2ADB-E144-4824-6414C0D24C7F}"/>
              </a:ext>
            </a:extLst>
          </p:cNvPr>
          <p:cNvCxnSpPr/>
          <p:nvPr/>
        </p:nvCxnSpPr>
        <p:spPr>
          <a:xfrm>
            <a:off x="0" y="3428999"/>
            <a:ext cx="10942320" cy="0"/>
          </a:xfrm>
          <a:prstGeom prst="line">
            <a:avLst/>
          </a:prstGeom>
          <a:ln w="920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CC503263-802F-77F6-3AB8-081F83FBCB41}"/>
              </a:ext>
            </a:extLst>
          </p:cNvPr>
          <p:cNvCxnSpPr/>
          <p:nvPr/>
        </p:nvCxnSpPr>
        <p:spPr>
          <a:xfrm>
            <a:off x="54601" y="1564655"/>
            <a:ext cx="10942320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echa: curvada hacia la derecha 13">
            <a:extLst>
              <a:ext uri="{FF2B5EF4-FFF2-40B4-BE49-F238E27FC236}">
                <a16:creationId xmlns:a16="http://schemas.microsoft.com/office/drawing/2014/main" id="{7B97B522-CACA-EEA8-B423-3B02FFC77457}"/>
              </a:ext>
            </a:extLst>
          </p:cNvPr>
          <p:cNvSpPr/>
          <p:nvPr/>
        </p:nvSpPr>
        <p:spPr>
          <a:xfrm rot="3116069" flipV="1">
            <a:off x="3342170" y="2296084"/>
            <a:ext cx="791698" cy="1669498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643A882-68CD-2880-5B9D-7DEDBA4E91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4" t="59991" r="77395" b="16126"/>
          <a:stretch/>
        </p:blipFill>
        <p:spPr>
          <a:xfrm>
            <a:off x="65917" y="66354"/>
            <a:ext cx="1333883" cy="9639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2307904-AF7C-79E8-5740-1434D2EEE942}"/>
              </a:ext>
            </a:extLst>
          </p:cNvPr>
          <p:cNvSpPr txBox="1"/>
          <p:nvPr/>
        </p:nvSpPr>
        <p:spPr>
          <a:xfrm>
            <a:off x="54601" y="3858316"/>
            <a:ext cx="1685781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Cada vez que se administre SABA emplear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</a:rPr>
              <a:t>cortioide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inhalado a dosis bajas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97E5EE9-83CB-3147-882D-E6BD9C6FD0EB}"/>
              </a:ext>
            </a:extLst>
          </p:cNvPr>
          <p:cNvSpPr txBox="1"/>
          <p:nvPr/>
        </p:nvSpPr>
        <p:spPr>
          <a:xfrm>
            <a:off x="4971624" y="187354"/>
            <a:ext cx="190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TERAPIA MART</a:t>
            </a:r>
          </a:p>
        </p:txBody>
      </p:sp>
      <p:pic>
        <p:nvPicPr>
          <p:cNvPr id="26" name="Picture 2" descr="señal de advertencia ">
            <a:extLst>
              <a:ext uri="{FF2B5EF4-FFF2-40B4-BE49-F238E27FC236}">
                <a16:creationId xmlns:a16="http://schemas.microsoft.com/office/drawing/2014/main" id="{948BE8C5-B686-1602-A7A5-B2763C9A2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761" y="582130"/>
            <a:ext cx="796300" cy="81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17F72851-7FA0-09FC-D1FE-6605AAEF1746}"/>
              </a:ext>
            </a:extLst>
          </p:cNvPr>
          <p:cNvSpPr txBox="1"/>
          <p:nvPr/>
        </p:nvSpPr>
        <p:spPr>
          <a:xfrm>
            <a:off x="7597579" y="1888685"/>
            <a:ext cx="3169325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>
                <a:solidFill>
                  <a:srgbClr val="FF0000"/>
                </a:solidFill>
              </a:rPr>
              <a:t>GC DOSIS MEDIAS + LABA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600" b="1" u="sng" dirty="0">
                <a:solidFill>
                  <a:schemeClr val="accent1">
                    <a:lumMod val="75000"/>
                  </a:schemeClr>
                </a:solidFill>
              </a:rPr>
              <a:t>BD/FT 160/4,5 1 cada 12 h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600" b="1" u="sng" dirty="0" err="1">
                <a:solidFill>
                  <a:schemeClr val="accent1">
                    <a:lumMod val="75000"/>
                  </a:schemeClr>
                </a:solidFill>
              </a:rPr>
              <a:t>Salmeterol</a:t>
            </a:r>
            <a:r>
              <a:rPr lang="es-ES" sz="1600" b="1" u="sng" dirty="0">
                <a:solidFill>
                  <a:schemeClr val="accent1">
                    <a:lumMod val="75000"/>
                  </a:schemeClr>
                </a:solidFill>
              </a:rPr>
              <a:t>/fluticasona 25/50  2 cada 12 h ( 50/100 1 cada 12 horas)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81AEA3A-60B3-2B06-F2E0-561E11D87C0B}"/>
              </a:ext>
            </a:extLst>
          </p:cNvPr>
          <p:cNvSpPr txBox="1"/>
          <p:nvPr/>
        </p:nvSpPr>
        <p:spPr>
          <a:xfrm>
            <a:off x="8229954" y="174241"/>
            <a:ext cx="190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TERAPIA MART</a:t>
            </a:r>
          </a:p>
        </p:txBody>
      </p:sp>
      <p:pic>
        <p:nvPicPr>
          <p:cNvPr id="29" name="Picture 2" descr="señal de advertencia ">
            <a:extLst>
              <a:ext uri="{FF2B5EF4-FFF2-40B4-BE49-F238E27FC236}">
                <a16:creationId xmlns:a16="http://schemas.microsoft.com/office/drawing/2014/main" id="{DE2202B8-8FB2-0438-C520-FCA6D8B26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091" y="638591"/>
            <a:ext cx="796300" cy="81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53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4" grpId="0" animBg="1"/>
      <p:bldP spid="3" grpId="0" animBg="1"/>
      <p:bldP spid="25" grpId="0"/>
      <p:bldP spid="27" grpId="0" animBg="1"/>
      <p:bldP spid="2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AF9BAE47-4075-C116-F4BE-A66068090475}"/>
              </a:ext>
            </a:extLst>
          </p:cNvPr>
          <p:cNvSpPr txBox="1"/>
          <p:nvPr/>
        </p:nvSpPr>
        <p:spPr>
          <a:xfrm>
            <a:off x="76775" y="6251422"/>
            <a:ext cx="1082058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SABA DE RESCATE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0363582-DFB2-3373-2820-807D68A4547A}"/>
              </a:ext>
            </a:extLst>
          </p:cNvPr>
          <p:cNvSpPr txBox="1"/>
          <p:nvPr/>
        </p:nvSpPr>
        <p:spPr>
          <a:xfrm>
            <a:off x="5121843" y="970572"/>
            <a:ext cx="5444359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>
                <a:solidFill>
                  <a:srgbClr val="FF0000"/>
                </a:solidFill>
              </a:rPr>
              <a:t>GC DOSIS ALTAS + LABA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b="1" u="sng" dirty="0" err="1">
                <a:solidFill>
                  <a:schemeClr val="accent1">
                    <a:lumMod val="75000"/>
                  </a:schemeClr>
                </a:solidFill>
              </a:rPr>
              <a:t>Budesonida</a:t>
            </a:r>
            <a:r>
              <a:rPr lang="es-ES" b="1" u="sng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s-ES" b="1" u="sng" dirty="0" err="1">
                <a:solidFill>
                  <a:schemeClr val="accent1">
                    <a:lumMod val="75000"/>
                  </a:schemeClr>
                </a:solidFill>
              </a:rPr>
              <a:t>formoterol</a:t>
            </a:r>
            <a:r>
              <a:rPr lang="es-ES" b="1" u="sng" dirty="0">
                <a:solidFill>
                  <a:schemeClr val="accent1">
                    <a:lumMod val="75000"/>
                  </a:schemeClr>
                </a:solidFill>
              </a:rPr>
              <a:t> 160/4,5  2 cada 12 horas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b="1" u="sng" dirty="0" err="1">
                <a:solidFill>
                  <a:schemeClr val="accent1">
                    <a:lumMod val="75000"/>
                  </a:schemeClr>
                </a:solidFill>
              </a:rPr>
              <a:t>Salmeterol</a:t>
            </a:r>
            <a:r>
              <a:rPr lang="es-ES" b="1" u="sng" dirty="0">
                <a:solidFill>
                  <a:schemeClr val="accent1">
                    <a:lumMod val="75000"/>
                  </a:schemeClr>
                </a:solidFill>
              </a:rPr>
              <a:t>/fluticasona 25/125  1 cada 12 horas</a:t>
            </a:r>
          </a:p>
          <a:p>
            <a:endParaRPr lang="es-ES" dirty="0"/>
          </a:p>
          <a:p>
            <a:pPr algn="ctr"/>
            <a:r>
              <a:rPr lang="es-ES" dirty="0">
                <a:solidFill>
                  <a:srgbClr val="FF0000"/>
                </a:solidFill>
              </a:rPr>
              <a:t>FENOTIPAR AL PACIENTE PARA OPTAR POR EL BIOLÓGICO CORRECTO</a:t>
            </a:r>
          </a:p>
        </p:txBody>
      </p:sp>
      <p:pic>
        <p:nvPicPr>
          <p:cNvPr id="8198" name="Picture 6" descr="número 5 ">
            <a:extLst>
              <a:ext uri="{FF2B5EF4-FFF2-40B4-BE49-F238E27FC236}">
                <a16:creationId xmlns:a16="http://schemas.microsoft.com/office/drawing/2014/main" id="{C8A16383-E985-9770-4F4E-77F41E4A1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083" y="4319425"/>
            <a:ext cx="1761881" cy="176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77193F3-F290-BABE-D9F9-901B23B23B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4" t="59991" r="77395" b="16126"/>
          <a:stretch/>
        </p:blipFill>
        <p:spPr>
          <a:xfrm>
            <a:off x="97831" y="189975"/>
            <a:ext cx="1210586" cy="874803"/>
          </a:xfrm>
          <a:prstGeom prst="rect">
            <a:avLst/>
          </a:prstGeom>
        </p:spPr>
      </p:pic>
      <p:pic>
        <p:nvPicPr>
          <p:cNvPr id="2" name="Picture 14" descr="cuatro ">
            <a:extLst>
              <a:ext uri="{FF2B5EF4-FFF2-40B4-BE49-F238E27FC236}">
                <a16:creationId xmlns:a16="http://schemas.microsoft.com/office/drawing/2014/main" id="{13751DDA-20EE-8953-2768-C65A2A1AD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19" y="4319425"/>
            <a:ext cx="1762557" cy="176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F8AA5C5-0326-88F1-DF97-E65702D5F1DE}"/>
              </a:ext>
            </a:extLst>
          </p:cNvPr>
          <p:cNvSpPr txBox="1"/>
          <p:nvPr/>
        </p:nvSpPr>
        <p:spPr>
          <a:xfrm>
            <a:off x="436934" y="2724898"/>
            <a:ext cx="316932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>
                <a:solidFill>
                  <a:srgbClr val="FF0000"/>
                </a:solidFill>
              </a:rPr>
              <a:t>GC DOSIS MEDIAS + LABA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b="1" u="sng" dirty="0">
                <a:solidFill>
                  <a:schemeClr val="accent1">
                    <a:lumMod val="75000"/>
                  </a:schemeClr>
                </a:solidFill>
              </a:rPr>
              <a:t>BD/FT 160/4,5 1 cada 12 h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b="1" u="sng" dirty="0" err="1">
                <a:solidFill>
                  <a:schemeClr val="accent1">
                    <a:lumMod val="75000"/>
                  </a:schemeClr>
                </a:solidFill>
              </a:rPr>
              <a:t>Salmeterol</a:t>
            </a:r>
            <a:r>
              <a:rPr lang="es-ES" b="1" u="sng" dirty="0">
                <a:solidFill>
                  <a:schemeClr val="accent1">
                    <a:lumMod val="75000"/>
                  </a:schemeClr>
                </a:solidFill>
              </a:rPr>
              <a:t>/Fluticasona 25/50  2 cada 12 horas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2694D95-B85E-8A47-55F9-9F146D8FCEB1}"/>
              </a:ext>
            </a:extLst>
          </p:cNvPr>
          <p:cNvSpPr txBox="1"/>
          <p:nvPr/>
        </p:nvSpPr>
        <p:spPr>
          <a:xfrm>
            <a:off x="1392146" y="189975"/>
            <a:ext cx="190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TERAPIA MART</a:t>
            </a:r>
          </a:p>
        </p:txBody>
      </p:sp>
      <p:pic>
        <p:nvPicPr>
          <p:cNvPr id="6" name="Picture 2" descr="señal de advertencia ">
            <a:extLst>
              <a:ext uri="{FF2B5EF4-FFF2-40B4-BE49-F238E27FC236}">
                <a16:creationId xmlns:a16="http://schemas.microsoft.com/office/drawing/2014/main" id="{4C33CC61-185A-0C70-E839-505E2D2DD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22" y="657904"/>
            <a:ext cx="796300" cy="81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: a la derecha con bandas 6">
            <a:extLst>
              <a:ext uri="{FF2B5EF4-FFF2-40B4-BE49-F238E27FC236}">
                <a16:creationId xmlns:a16="http://schemas.microsoft.com/office/drawing/2014/main" id="{50028524-BA38-3F84-68AF-F765CF54D40B}"/>
              </a:ext>
            </a:extLst>
          </p:cNvPr>
          <p:cNvSpPr/>
          <p:nvPr/>
        </p:nvSpPr>
        <p:spPr>
          <a:xfrm>
            <a:off x="3481330" y="4483865"/>
            <a:ext cx="2996588" cy="1200329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Valorar añadir TIOTROPIO</a:t>
            </a:r>
          </a:p>
        </p:txBody>
      </p:sp>
    </p:spTree>
    <p:extLst>
      <p:ext uri="{BB962C8B-B14F-4D97-AF65-F5344CB8AC3E}">
        <p14:creationId xmlns:p14="http://schemas.microsoft.com/office/powerpoint/2010/main" val="311598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 animBg="1"/>
      <p:bldP spid="5" grpId="0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BF5A90-F178-87D7-78FE-8AB86EE6F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37" y="307105"/>
            <a:ext cx="10554159" cy="1688756"/>
          </a:xfr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Revisamos al paciente dos meses después y tras comprobar que realiza adecuadamente el tratamiento de fondo y han realizado medidas de evitación de ácaros, sigue con mal control. ¿Qué tratamiento pautaría ahora?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28C482-A535-4940-9B2E-9888B8746CAF}"/>
              </a:ext>
            </a:extLst>
          </p:cNvPr>
          <p:cNvSpPr txBox="1"/>
          <p:nvPr/>
        </p:nvSpPr>
        <p:spPr>
          <a:xfrm>
            <a:off x="3742063" y="2828835"/>
            <a:ext cx="7032429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dirty="0" err="1">
                <a:solidFill>
                  <a:schemeClr val="bg1"/>
                </a:solidFill>
              </a:rPr>
              <a:t>Budesonida</a:t>
            </a:r>
            <a:r>
              <a:rPr lang="es-ES" sz="2400" dirty="0">
                <a:solidFill>
                  <a:schemeClr val="bg1"/>
                </a:solidFill>
              </a:rPr>
              <a:t> 200 / 12h 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+ 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SABA de rescate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6BC3BD5-98E7-167C-1521-5E3BA75F58D1}"/>
              </a:ext>
            </a:extLst>
          </p:cNvPr>
          <p:cNvSpPr txBox="1"/>
          <p:nvPr/>
        </p:nvSpPr>
        <p:spPr>
          <a:xfrm>
            <a:off x="3742065" y="4219289"/>
            <a:ext cx="703243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Añadiría </a:t>
            </a:r>
            <a:r>
              <a:rPr lang="es-ES" sz="2400" dirty="0" err="1">
                <a:solidFill>
                  <a:schemeClr val="bg1"/>
                </a:solidFill>
              </a:rPr>
              <a:t>montelukast</a:t>
            </a:r>
            <a:r>
              <a:rPr lang="es-ES" sz="2400" dirty="0">
                <a:solidFill>
                  <a:schemeClr val="bg1"/>
                </a:solidFill>
              </a:rPr>
              <a:t> al tratamiento que llevaba: </a:t>
            </a:r>
          </a:p>
          <a:p>
            <a:pPr algn="ctr"/>
            <a:r>
              <a:rPr lang="es-ES" sz="2400" dirty="0" err="1">
                <a:solidFill>
                  <a:schemeClr val="bg1"/>
                </a:solidFill>
              </a:rPr>
              <a:t>Budesonida</a:t>
            </a:r>
            <a:r>
              <a:rPr lang="es-ES" sz="2400" dirty="0">
                <a:solidFill>
                  <a:schemeClr val="bg1"/>
                </a:solidFill>
              </a:rPr>
              <a:t> 100/12h + 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Montelukast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6B4603A-4AE2-9E33-AB0C-D2ECDEC59FCD}"/>
              </a:ext>
            </a:extLst>
          </p:cNvPr>
          <p:cNvSpPr txBox="1"/>
          <p:nvPr/>
        </p:nvSpPr>
        <p:spPr>
          <a:xfrm>
            <a:off x="3742064" y="5598340"/>
            <a:ext cx="7032431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dirty="0" err="1">
                <a:solidFill>
                  <a:schemeClr val="bg1"/>
                </a:solidFill>
              </a:rPr>
              <a:t>Budesonida</a:t>
            </a:r>
            <a:r>
              <a:rPr lang="es-ES" sz="2400" dirty="0">
                <a:solidFill>
                  <a:schemeClr val="bg1"/>
                </a:solidFill>
              </a:rPr>
              <a:t>/ </a:t>
            </a:r>
            <a:r>
              <a:rPr lang="es-ES" sz="2400" dirty="0" err="1">
                <a:solidFill>
                  <a:schemeClr val="bg1"/>
                </a:solidFill>
              </a:rPr>
              <a:t>Formoterol</a:t>
            </a:r>
            <a:r>
              <a:rPr lang="es-ES" sz="2400" dirty="0">
                <a:solidFill>
                  <a:schemeClr val="bg1"/>
                </a:solidFill>
              </a:rPr>
              <a:t> 80/4,5 1 / 12 horas 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+ 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SABA de rescate</a:t>
            </a:r>
          </a:p>
        </p:txBody>
      </p:sp>
      <p:pic>
        <p:nvPicPr>
          <p:cNvPr id="10" name="Picture 6" descr="número 2 ">
            <a:extLst>
              <a:ext uri="{FF2B5EF4-FFF2-40B4-BE49-F238E27FC236}">
                <a16:creationId xmlns:a16="http://schemas.microsoft.com/office/drawing/2014/main" id="{43B571F9-533A-8F57-3717-8FB4CC2F3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6" y="4056376"/>
            <a:ext cx="1128265" cy="112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tres ">
            <a:extLst>
              <a:ext uri="{FF2B5EF4-FFF2-40B4-BE49-F238E27FC236}">
                <a16:creationId xmlns:a16="http://schemas.microsoft.com/office/drawing/2014/main" id="{431735FC-EDC4-6D49-6242-E3046CEBE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504" y="3933132"/>
            <a:ext cx="1374750" cy="13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echa: a la derecha con bandas 11">
            <a:extLst>
              <a:ext uri="{FF2B5EF4-FFF2-40B4-BE49-F238E27FC236}">
                <a16:creationId xmlns:a16="http://schemas.microsoft.com/office/drawing/2014/main" id="{52985882-7353-7E44-4AF4-0E5220700879}"/>
              </a:ext>
            </a:extLst>
          </p:cNvPr>
          <p:cNvSpPr/>
          <p:nvPr/>
        </p:nvSpPr>
        <p:spPr>
          <a:xfrm>
            <a:off x="1311207" y="4299082"/>
            <a:ext cx="928297" cy="642851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59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4807B3E-8486-D1BB-458D-A7C0173B7B90}"/>
              </a:ext>
            </a:extLst>
          </p:cNvPr>
          <p:cNvSpPr txBox="1"/>
          <p:nvPr/>
        </p:nvSpPr>
        <p:spPr>
          <a:xfrm>
            <a:off x="-17084" y="6368660"/>
            <a:ext cx="1094232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SABA DE RESCATE</a:t>
            </a:r>
          </a:p>
        </p:txBody>
      </p:sp>
      <p:pic>
        <p:nvPicPr>
          <p:cNvPr id="5" name="Picture 4" descr="numero 1 ">
            <a:extLst>
              <a:ext uri="{FF2B5EF4-FFF2-40B4-BE49-F238E27FC236}">
                <a16:creationId xmlns:a16="http://schemas.microsoft.com/office/drawing/2014/main" id="{AA922B3E-F9A6-EF80-F496-FA7E6655E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33" y="5623766"/>
            <a:ext cx="795219" cy="79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número 2 ">
            <a:extLst>
              <a:ext uri="{FF2B5EF4-FFF2-40B4-BE49-F238E27FC236}">
                <a16:creationId xmlns:a16="http://schemas.microsoft.com/office/drawing/2014/main" id="{50C89FAD-B0FB-93E8-9787-6D713285E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29" y="5290720"/>
            <a:ext cx="1128265" cy="112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D4124DE-748C-62F3-F3F7-ED4C1615509B}"/>
              </a:ext>
            </a:extLst>
          </p:cNvPr>
          <p:cNvSpPr txBox="1"/>
          <p:nvPr/>
        </p:nvSpPr>
        <p:spPr>
          <a:xfrm>
            <a:off x="690422" y="3773786"/>
            <a:ext cx="2521654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u="sng" dirty="0">
                <a:solidFill>
                  <a:srgbClr val="FF0000"/>
                </a:solidFill>
              </a:rPr>
              <a:t>GC DOSIS BAJAS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err="1">
                <a:solidFill>
                  <a:schemeClr val="accent1">
                    <a:lumMod val="75000"/>
                  </a:schemeClr>
                </a:solidFill>
              </a:rPr>
              <a:t>Budesonida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 100-100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Fluticasona 50-50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991CA9E-C33A-A4F7-EE0E-A3E0B70B74D2}"/>
              </a:ext>
            </a:extLst>
          </p:cNvPr>
          <p:cNvSpPr txBox="1"/>
          <p:nvPr/>
        </p:nvSpPr>
        <p:spPr>
          <a:xfrm>
            <a:off x="690422" y="4723627"/>
            <a:ext cx="252165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Antileucotrieno ( ARTL)</a:t>
            </a:r>
          </a:p>
        </p:txBody>
      </p:sp>
      <p:pic>
        <p:nvPicPr>
          <p:cNvPr id="10" name="Picture 12" descr="tres ">
            <a:extLst>
              <a:ext uri="{FF2B5EF4-FFF2-40B4-BE49-F238E27FC236}">
                <a16:creationId xmlns:a16="http://schemas.microsoft.com/office/drawing/2014/main" id="{8AA75B8E-0A4B-22E5-9EFF-D1EDF5B49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562" y="5053794"/>
            <a:ext cx="1374750" cy="13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E1CC63E-F59E-E7F4-8694-11237C0BC934}"/>
              </a:ext>
            </a:extLst>
          </p:cNvPr>
          <p:cNvSpPr txBox="1"/>
          <p:nvPr/>
        </p:nvSpPr>
        <p:spPr>
          <a:xfrm>
            <a:off x="4357413" y="2443602"/>
            <a:ext cx="242104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u="sng" dirty="0">
                <a:solidFill>
                  <a:srgbClr val="FF0000"/>
                </a:solidFill>
              </a:rPr>
              <a:t>GC DOSIS  MEDIAS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600" b="1" dirty="0" err="1">
                <a:solidFill>
                  <a:schemeClr val="accent1">
                    <a:lumMod val="75000"/>
                  </a:schemeClr>
                </a:solidFill>
              </a:rPr>
              <a:t>Budesonida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 200-200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6954C63-83F8-2D18-B982-8CA6D2D04F47}"/>
              </a:ext>
            </a:extLst>
          </p:cNvPr>
          <p:cNvSpPr txBox="1"/>
          <p:nvPr/>
        </p:nvSpPr>
        <p:spPr>
          <a:xfrm>
            <a:off x="3526428" y="3775983"/>
            <a:ext cx="42953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u="sng" dirty="0">
                <a:solidFill>
                  <a:srgbClr val="FF0000"/>
                </a:solidFill>
              </a:rPr>
              <a:t>GC DOSIS BAJAS+ LABA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BD/FT 80/4,5:  1 cada 12 h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5E1630E-0EE5-B746-BF1A-38CAC2FB816E}"/>
              </a:ext>
            </a:extLst>
          </p:cNvPr>
          <p:cNvSpPr txBox="1"/>
          <p:nvPr/>
        </p:nvSpPr>
        <p:spPr>
          <a:xfrm>
            <a:off x="3983273" y="4723627"/>
            <a:ext cx="316932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GC DOSIS BAJAS+ ARLT</a:t>
            </a:r>
          </a:p>
        </p:txBody>
      </p:sp>
      <p:pic>
        <p:nvPicPr>
          <p:cNvPr id="16" name="Picture 14" descr="cuatro ">
            <a:extLst>
              <a:ext uri="{FF2B5EF4-FFF2-40B4-BE49-F238E27FC236}">
                <a16:creationId xmlns:a16="http://schemas.microsoft.com/office/drawing/2014/main" id="{B452B693-8ED6-DD87-A02B-F0AC96476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39" y="4682219"/>
            <a:ext cx="1762557" cy="176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81483F2-E4E0-2A8F-172C-7A908AB86B2B}"/>
              </a:ext>
            </a:extLst>
          </p:cNvPr>
          <p:cNvSpPr txBox="1"/>
          <p:nvPr/>
        </p:nvSpPr>
        <p:spPr>
          <a:xfrm>
            <a:off x="8403924" y="553453"/>
            <a:ext cx="210681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b="1" u="sng" dirty="0">
                <a:solidFill>
                  <a:srgbClr val="FF0000"/>
                </a:solidFill>
              </a:rPr>
              <a:t>GC DOSIS  ALTA</a:t>
            </a:r>
          </a:p>
        </p:txBody>
      </p:sp>
      <p:sp>
        <p:nvSpPr>
          <p:cNvPr id="18" name="Signo de multiplicación 17">
            <a:extLst>
              <a:ext uri="{FF2B5EF4-FFF2-40B4-BE49-F238E27FC236}">
                <a16:creationId xmlns:a16="http://schemas.microsoft.com/office/drawing/2014/main" id="{CB74FABC-3B5A-DA0F-8441-6D1645ABC688}"/>
              </a:ext>
            </a:extLst>
          </p:cNvPr>
          <p:cNvSpPr/>
          <p:nvPr/>
        </p:nvSpPr>
        <p:spPr>
          <a:xfrm>
            <a:off x="9018798" y="219973"/>
            <a:ext cx="1113453" cy="94593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CF73787-4C5C-5BD3-E33E-D7DE5CFE071B}"/>
              </a:ext>
            </a:extLst>
          </p:cNvPr>
          <p:cNvSpPr txBox="1"/>
          <p:nvPr/>
        </p:nvSpPr>
        <p:spPr>
          <a:xfrm>
            <a:off x="7996697" y="1397686"/>
            <a:ext cx="286189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u="sng" dirty="0">
                <a:solidFill>
                  <a:srgbClr val="FF0000"/>
                </a:solidFill>
              </a:rPr>
              <a:t>GC DOSIS MEDIAS + LABA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BD/FT 160/4,5  1 cada 12 h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600" b="1" dirty="0" err="1">
                <a:solidFill>
                  <a:schemeClr val="accent1">
                    <a:lumMod val="75000"/>
                  </a:schemeClr>
                </a:solidFill>
              </a:rPr>
              <a:t>Salmeterol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-Fluticasona 25/125 1 cada 12 h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3FE5860-CE43-141A-F000-DABC5FEAD26A}"/>
              </a:ext>
            </a:extLst>
          </p:cNvPr>
          <p:cNvSpPr txBox="1"/>
          <p:nvPr/>
        </p:nvSpPr>
        <p:spPr>
          <a:xfrm>
            <a:off x="8252653" y="2725215"/>
            <a:ext cx="25508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GC DOSIS MEDIA+ ARLT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AD1521E0-2ADB-E144-4824-6414C0D24C7F}"/>
              </a:ext>
            </a:extLst>
          </p:cNvPr>
          <p:cNvCxnSpPr/>
          <p:nvPr/>
        </p:nvCxnSpPr>
        <p:spPr>
          <a:xfrm>
            <a:off x="0" y="3428999"/>
            <a:ext cx="10942320" cy="0"/>
          </a:xfrm>
          <a:prstGeom prst="line">
            <a:avLst/>
          </a:prstGeom>
          <a:ln w="920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CC503263-802F-77F6-3AB8-081F83FBCB41}"/>
              </a:ext>
            </a:extLst>
          </p:cNvPr>
          <p:cNvCxnSpPr/>
          <p:nvPr/>
        </p:nvCxnSpPr>
        <p:spPr>
          <a:xfrm>
            <a:off x="0" y="1144525"/>
            <a:ext cx="10942320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n 27">
            <a:extLst>
              <a:ext uri="{FF2B5EF4-FFF2-40B4-BE49-F238E27FC236}">
                <a16:creationId xmlns:a16="http://schemas.microsoft.com/office/drawing/2014/main" id="{AF3E8494-B6CD-689E-40B6-10DFE71960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533" y="219973"/>
            <a:ext cx="2176411" cy="78838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E70E2C3-935B-7FB8-0ED5-2B2E9B8034FB}"/>
              </a:ext>
            </a:extLst>
          </p:cNvPr>
          <p:cNvSpPr/>
          <p:nvPr/>
        </p:nvSpPr>
        <p:spPr>
          <a:xfrm>
            <a:off x="3355279" y="2222466"/>
            <a:ext cx="4550805" cy="418793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00225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4807B3E-8486-D1BB-458D-A7C0173B7B90}"/>
              </a:ext>
            </a:extLst>
          </p:cNvPr>
          <p:cNvSpPr txBox="1"/>
          <p:nvPr/>
        </p:nvSpPr>
        <p:spPr>
          <a:xfrm>
            <a:off x="-17084" y="6368660"/>
            <a:ext cx="1094232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SABA DE RESCATE</a:t>
            </a:r>
          </a:p>
        </p:txBody>
      </p:sp>
      <p:pic>
        <p:nvPicPr>
          <p:cNvPr id="5" name="Picture 4" descr="numero 1 ">
            <a:extLst>
              <a:ext uri="{FF2B5EF4-FFF2-40B4-BE49-F238E27FC236}">
                <a16:creationId xmlns:a16="http://schemas.microsoft.com/office/drawing/2014/main" id="{AA922B3E-F9A6-EF80-F496-FA7E6655E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45" y="5644348"/>
            <a:ext cx="795219" cy="79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número 2 ">
            <a:extLst>
              <a:ext uri="{FF2B5EF4-FFF2-40B4-BE49-F238E27FC236}">
                <a16:creationId xmlns:a16="http://schemas.microsoft.com/office/drawing/2014/main" id="{50C89FAD-B0FB-93E8-9787-6D713285E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398" y="5316511"/>
            <a:ext cx="1128265" cy="112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D4124DE-748C-62F3-F3F7-ED4C1615509B}"/>
              </a:ext>
            </a:extLst>
          </p:cNvPr>
          <p:cNvSpPr txBox="1"/>
          <p:nvPr/>
        </p:nvSpPr>
        <p:spPr>
          <a:xfrm>
            <a:off x="1775433" y="4065650"/>
            <a:ext cx="226936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u="sng" dirty="0">
                <a:solidFill>
                  <a:srgbClr val="FF0000"/>
                </a:solidFill>
              </a:rPr>
              <a:t>GC DOSIS BAJAS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err="1">
                <a:solidFill>
                  <a:schemeClr val="accent1">
                    <a:lumMod val="75000"/>
                  </a:schemeClr>
                </a:solidFill>
              </a:rPr>
              <a:t>Budesonida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 100-100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Fluticasona 50-50</a:t>
            </a:r>
          </a:p>
        </p:txBody>
      </p:sp>
      <p:pic>
        <p:nvPicPr>
          <p:cNvPr id="10" name="Picture 12" descr="tres ">
            <a:extLst>
              <a:ext uri="{FF2B5EF4-FFF2-40B4-BE49-F238E27FC236}">
                <a16:creationId xmlns:a16="http://schemas.microsoft.com/office/drawing/2014/main" id="{8AA75B8E-0A4B-22E5-9EFF-D1EDF5B49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561" y="5136821"/>
            <a:ext cx="1374750" cy="13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E1CC63E-F59E-E7F4-8694-11237C0BC934}"/>
              </a:ext>
            </a:extLst>
          </p:cNvPr>
          <p:cNvSpPr txBox="1"/>
          <p:nvPr/>
        </p:nvSpPr>
        <p:spPr>
          <a:xfrm>
            <a:off x="4645543" y="2168663"/>
            <a:ext cx="2421043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u="sng" dirty="0">
                <a:solidFill>
                  <a:srgbClr val="FF0000"/>
                </a:solidFill>
              </a:rPr>
              <a:t>GC DOSIS  MEDIAS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600" b="1" dirty="0" err="1">
                <a:solidFill>
                  <a:schemeClr val="accent1">
                    <a:lumMod val="75000"/>
                  </a:schemeClr>
                </a:solidFill>
              </a:rPr>
              <a:t>Budesonida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 200-200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Fluticasona 100-100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6954C63-83F8-2D18-B982-8CA6D2D04F47}"/>
              </a:ext>
            </a:extLst>
          </p:cNvPr>
          <p:cNvSpPr txBox="1"/>
          <p:nvPr/>
        </p:nvSpPr>
        <p:spPr>
          <a:xfrm>
            <a:off x="4405252" y="3829690"/>
            <a:ext cx="293366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u="sng" dirty="0">
                <a:solidFill>
                  <a:srgbClr val="FF0000"/>
                </a:solidFill>
              </a:rPr>
              <a:t>GC DOSIS BAJAS+ LABA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600" b="1" u="sng" dirty="0">
                <a:solidFill>
                  <a:schemeClr val="accent1">
                    <a:lumMod val="75000"/>
                  </a:schemeClr>
                </a:solidFill>
              </a:rPr>
              <a:t>BD/FT 80/4,5:  1 cada 12 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600" b="1" u="sng" dirty="0" err="1">
                <a:solidFill>
                  <a:schemeClr val="accent1">
                    <a:lumMod val="75000"/>
                  </a:schemeClr>
                </a:solidFill>
              </a:rPr>
              <a:t>Salmeterol</a:t>
            </a:r>
            <a:r>
              <a:rPr lang="es-ES" sz="1600" b="1" u="sng" dirty="0">
                <a:solidFill>
                  <a:schemeClr val="accent1">
                    <a:lumMod val="75000"/>
                  </a:schemeClr>
                </a:solidFill>
              </a:rPr>
              <a:t>-Fluticasona 25/50:  1 cada 12 horas</a:t>
            </a:r>
          </a:p>
        </p:txBody>
      </p:sp>
      <p:pic>
        <p:nvPicPr>
          <p:cNvPr id="16" name="Picture 14" descr="cuatro ">
            <a:extLst>
              <a:ext uri="{FF2B5EF4-FFF2-40B4-BE49-F238E27FC236}">
                <a16:creationId xmlns:a16="http://schemas.microsoft.com/office/drawing/2014/main" id="{B452B693-8ED6-DD87-A02B-F0AC96476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39" y="4682219"/>
            <a:ext cx="1762557" cy="176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AD1521E0-2ADB-E144-4824-6414C0D24C7F}"/>
              </a:ext>
            </a:extLst>
          </p:cNvPr>
          <p:cNvCxnSpPr/>
          <p:nvPr/>
        </p:nvCxnSpPr>
        <p:spPr>
          <a:xfrm>
            <a:off x="0" y="3428999"/>
            <a:ext cx="10942320" cy="0"/>
          </a:xfrm>
          <a:prstGeom prst="line">
            <a:avLst/>
          </a:prstGeom>
          <a:ln w="920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CC503263-802F-77F6-3AB8-081F83FBCB41}"/>
              </a:ext>
            </a:extLst>
          </p:cNvPr>
          <p:cNvCxnSpPr/>
          <p:nvPr/>
        </p:nvCxnSpPr>
        <p:spPr>
          <a:xfrm>
            <a:off x="-51849" y="1663509"/>
            <a:ext cx="10942320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8643A882-68CD-2880-5B9D-7DEDBA4E91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4" t="59991" r="77395" b="16126"/>
          <a:stretch/>
        </p:blipFill>
        <p:spPr>
          <a:xfrm>
            <a:off x="65917" y="66354"/>
            <a:ext cx="1333883" cy="9639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2307904-AF7C-79E8-5740-1434D2EEE942}"/>
              </a:ext>
            </a:extLst>
          </p:cNvPr>
          <p:cNvSpPr txBox="1"/>
          <p:nvPr/>
        </p:nvSpPr>
        <p:spPr>
          <a:xfrm>
            <a:off x="54601" y="3858316"/>
            <a:ext cx="1685781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Cada vez que se administre SABA emplear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</a:rPr>
              <a:t>cortioide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inhalado a dosis bajas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97E5EE9-83CB-3147-882D-E6BD9C6FD0EB}"/>
              </a:ext>
            </a:extLst>
          </p:cNvPr>
          <p:cNvSpPr txBox="1"/>
          <p:nvPr/>
        </p:nvSpPr>
        <p:spPr>
          <a:xfrm>
            <a:off x="4976432" y="285696"/>
            <a:ext cx="190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TERAPIA MART</a:t>
            </a:r>
          </a:p>
        </p:txBody>
      </p:sp>
      <p:pic>
        <p:nvPicPr>
          <p:cNvPr id="26" name="Picture 2" descr="señal de advertencia ">
            <a:extLst>
              <a:ext uri="{FF2B5EF4-FFF2-40B4-BE49-F238E27FC236}">
                <a16:creationId xmlns:a16="http://schemas.microsoft.com/office/drawing/2014/main" id="{948BE8C5-B686-1602-A7A5-B2763C9A2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569" y="714157"/>
            <a:ext cx="796300" cy="81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17F72851-7FA0-09FC-D1FE-6605AAEF1746}"/>
              </a:ext>
            </a:extLst>
          </p:cNvPr>
          <p:cNvSpPr txBox="1"/>
          <p:nvPr/>
        </p:nvSpPr>
        <p:spPr>
          <a:xfrm>
            <a:off x="7741858" y="1956055"/>
            <a:ext cx="316932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>
                <a:solidFill>
                  <a:srgbClr val="FF0000"/>
                </a:solidFill>
              </a:rPr>
              <a:t>GC DOSIS MEDIAS + LABA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b="1" u="sng" dirty="0">
                <a:solidFill>
                  <a:schemeClr val="accent1">
                    <a:lumMod val="75000"/>
                  </a:schemeClr>
                </a:solidFill>
              </a:rPr>
              <a:t>BD/FT 160/4,5 1 cada 12 h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b="1" u="sng" dirty="0" err="1">
                <a:solidFill>
                  <a:schemeClr val="accent1">
                    <a:lumMod val="75000"/>
                  </a:schemeClr>
                </a:solidFill>
              </a:rPr>
              <a:t>Salmeterol</a:t>
            </a:r>
            <a:r>
              <a:rPr lang="es-ES" b="1" u="sng" dirty="0">
                <a:solidFill>
                  <a:schemeClr val="accent1">
                    <a:lumMod val="75000"/>
                  </a:schemeClr>
                </a:solidFill>
              </a:rPr>
              <a:t>-Fluticasona 25/50  2 cada 12 horas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81AEA3A-60B3-2B06-F2E0-561E11D87C0B}"/>
              </a:ext>
            </a:extLst>
          </p:cNvPr>
          <p:cNvSpPr txBox="1"/>
          <p:nvPr/>
        </p:nvSpPr>
        <p:spPr>
          <a:xfrm>
            <a:off x="8453957" y="283992"/>
            <a:ext cx="190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TERAPIA MART</a:t>
            </a:r>
          </a:p>
        </p:txBody>
      </p:sp>
      <p:pic>
        <p:nvPicPr>
          <p:cNvPr id="29" name="Picture 2" descr="señal de advertencia ">
            <a:extLst>
              <a:ext uri="{FF2B5EF4-FFF2-40B4-BE49-F238E27FC236}">
                <a16:creationId xmlns:a16="http://schemas.microsoft.com/office/drawing/2014/main" id="{DE2202B8-8FB2-0438-C520-FCA6D8B26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094" y="714157"/>
            <a:ext cx="796300" cy="81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32CE70D-447F-BED0-8B6B-EED78AADCF76}"/>
              </a:ext>
            </a:extLst>
          </p:cNvPr>
          <p:cNvSpPr/>
          <p:nvPr/>
        </p:nvSpPr>
        <p:spPr>
          <a:xfrm>
            <a:off x="4133197" y="1893423"/>
            <a:ext cx="3424374" cy="453837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55338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FAC22A-5FB5-0D88-A64E-AC3B37144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63" y="804231"/>
            <a:ext cx="10418378" cy="4745231"/>
          </a:xfrm>
          <a:solidFill>
            <a:srgbClr val="FFFFFF"/>
          </a:solidFill>
          <a:ln>
            <a:solidFill>
              <a:schemeClr val="lt1"/>
            </a:solidFill>
          </a:ln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Se inicia tratamiento con </a:t>
            </a:r>
            <a:r>
              <a:rPr lang="es-ES" sz="2400" b="1" dirty="0" err="1">
                <a:solidFill>
                  <a:schemeClr val="accent1">
                    <a:lumMod val="75000"/>
                  </a:schemeClr>
                </a:solidFill>
              </a:rPr>
              <a:t>Budesonida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 /</a:t>
            </a:r>
            <a:r>
              <a:rPr lang="es-ES" sz="2400" b="1" dirty="0" err="1">
                <a:solidFill>
                  <a:schemeClr val="accent1">
                    <a:lumMod val="75000"/>
                  </a:schemeClr>
                </a:solidFill>
              </a:rPr>
              <a:t>Formoterol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 80/4,5 1 cada 12 + SABA de rescate</a:t>
            </a:r>
          </a:p>
          <a:p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Revisando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3 meses después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el paciente refiere que ha cedido la tos nocturna, tolera adecuadamente esfuerzos y no ha precisado apenas el empleo de salbutamol. </a:t>
            </a:r>
          </a:p>
          <a:p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400" b="1" u="sng" dirty="0">
                <a:solidFill>
                  <a:schemeClr val="accent1">
                    <a:lumMod val="75000"/>
                  </a:schemeClr>
                </a:solidFill>
              </a:rPr>
              <a:t>Diagnóstico: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Asma alérgico Moderado (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control en escalón 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) por sensibilización a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dermatophagoides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y a gato </a:t>
            </a:r>
          </a:p>
          <a:p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Se inició tratamiento con Extracto polimerizado de Ácaros </a:t>
            </a:r>
          </a:p>
        </p:txBody>
      </p:sp>
    </p:spTree>
    <p:extLst>
      <p:ext uri="{BB962C8B-B14F-4D97-AF65-F5344CB8AC3E}">
        <p14:creationId xmlns:p14="http://schemas.microsoft.com/office/powerpoint/2010/main" val="339320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isósceles 1">
            <a:extLst>
              <a:ext uri="{FF2B5EF4-FFF2-40B4-BE49-F238E27FC236}">
                <a16:creationId xmlns:a16="http://schemas.microsoft.com/office/drawing/2014/main" id="{A31396C1-C242-0736-3EAB-197092B9EC60}"/>
              </a:ext>
            </a:extLst>
          </p:cNvPr>
          <p:cNvSpPr/>
          <p:nvPr/>
        </p:nvSpPr>
        <p:spPr>
          <a:xfrm>
            <a:off x="3349648" y="1381643"/>
            <a:ext cx="3711443" cy="2385329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07D0830-585B-696C-8518-6A921ADA5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150" y="4299653"/>
            <a:ext cx="5227694" cy="238532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75B1C65-CF99-CEA6-7C91-DC377E114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84" y="4463802"/>
            <a:ext cx="5241520" cy="205703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1D20516-07A3-0A51-9773-7E9835B02457}"/>
              </a:ext>
            </a:extLst>
          </p:cNvPr>
          <p:cNvSpPr txBox="1"/>
          <p:nvPr/>
        </p:nvSpPr>
        <p:spPr>
          <a:xfrm>
            <a:off x="322464" y="2935975"/>
            <a:ext cx="2935115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HIPERRESPUESTA BRONQUIAL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075F8B8-4AEC-2FC6-6D40-6A54A5250D9E}"/>
              </a:ext>
            </a:extLst>
          </p:cNvPr>
          <p:cNvSpPr txBox="1"/>
          <p:nvPr/>
        </p:nvSpPr>
        <p:spPr>
          <a:xfrm>
            <a:off x="7153160" y="2751309"/>
            <a:ext cx="3258724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OBSTRUCCIÓN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 VARIABLE AL FLUJO AÉREO, TOTAL O PARCIALMENTE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REVERSIBLE</a:t>
            </a:r>
            <a:endParaRPr lang="es-ES" sz="2000" dirty="0"/>
          </a:p>
        </p:txBody>
      </p:sp>
      <p:pic>
        <p:nvPicPr>
          <p:cNvPr id="15" name="Picture 4" descr="diagrama de asma bronquial con vía aérea normal y vía aérea asmática  3736428 Vector en Vecteezy">
            <a:extLst>
              <a:ext uri="{FF2B5EF4-FFF2-40B4-BE49-F238E27FC236}">
                <a16:creationId xmlns:a16="http://schemas.microsoft.com/office/drawing/2014/main" id="{C2BFD6E6-F3A5-E55F-BB29-1BBC4B8DD5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" t="26306" r="2555" b="23323"/>
          <a:stretch/>
        </p:blipFill>
        <p:spPr bwMode="auto">
          <a:xfrm>
            <a:off x="3908083" y="2382743"/>
            <a:ext cx="2594569" cy="110646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F1FBEBC-F6E0-582C-BE21-F8DB01B22A80}"/>
              </a:ext>
            </a:extLst>
          </p:cNvPr>
          <p:cNvSpPr txBox="1"/>
          <p:nvPr/>
        </p:nvSpPr>
        <p:spPr>
          <a:xfrm>
            <a:off x="3737811" y="301884"/>
            <a:ext cx="2935115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INFLAMACIÓN CRÓNICA DE LA VA</a:t>
            </a:r>
          </a:p>
        </p:txBody>
      </p:sp>
    </p:spTree>
    <p:extLst>
      <p:ext uri="{BB962C8B-B14F-4D97-AF65-F5344CB8AC3E}">
        <p14:creationId xmlns:p14="http://schemas.microsoft.com/office/powerpoint/2010/main" val="7017500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E5D063-2267-5A02-C33D-6EF488FE5984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92C51B8-E9AC-071B-506A-9BAC5A3FA4A8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5DDECC2-A45D-F34D-81E1-8E74A3D0FBD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rgbClr val="5B5B5B"/>
                </a:solidFill>
              </a:rPr>
              <a:t>¿Si al subir a escalón 3 de tratamiento decides iniciar TERAPIA MART en este niño, cómo la plantearías?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81255A9-B5DB-967D-D605-2D9B6170DBF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  <a:endParaRPr lang="es-ES" sz="14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61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2A3C26-7A8E-70A4-647C-510E6EEA3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5" y="315030"/>
            <a:ext cx="9230837" cy="1325563"/>
          </a:xfrm>
        </p:spPr>
        <p:txBody>
          <a:bodyPr>
            <a:noAutofit/>
          </a:bodyPr>
          <a:lstStyle/>
          <a:p>
            <a:pPr algn="ctr"/>
            <a:r>
              <a:rPr lang="es-ES" sz="2800" b="1" i="1" u="sng" dirty="0"/>
              <a:t>¿Si al subir a escalón 3 de tratamiento decides iniciar TERAPIA MART en este niño, cómo la plantearías?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A4B512-C6DF-F87C-2E1A-8A818B264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05" y="2001541"/>
            <a:ext cx="8823158" cy="4351338"/>
          </a:xfrm>
        </p:spPr>
        <p:txBody>
          <a:bodyPr>
            <a:normAutofit/>
          </a:bodyPr>
          <a:lstStyle/>
          <a:p>
            <a:pPr algn="just"/>
            <a:r>
              <a:rPr lang="es-ES" dirty="0" err="1"/>
              <a:t>Budesonida</a:t>
            </a:r>
            <a:r>
              <a:rPr lang="es-ES" dirty="0"/>
              <a:t>- </a:t>
            </a:r>
            <a:r>
              <a:rPr lang="es-ES" dirty="0" err="1"/>
              <a:t>formoterol</a:t>
            </a:r>
            <a:r>
              <a:rPr lang="es-ES" dirty="0"/>
              <a:t> 160/4,5 1 cada 12 horas y el mismo inhalador de rescate</a:t>
            </a:r>
          </a:p>
          <a:p>
            <a:pPr algn="just"/>
            <a:r>
              <a:rPr lang="es-ES" dirty="0" err="1"/>
              <a:t>Budesonida</a:t>
            </a:r>
            <a:r>
              <a:rPr lang="es-ES" dirty="0"/>
              <a:t> -</a:t>
            </a:r>
            <a:r>
              <a:rPr lang="es-ES" dirty="0" err="1"/>
              <a:t>formoterol</a:t>
            </a:r>
            <a:r>
              <a:rPr lang="es-ES" dirty="0"/>
              <a:t> 160/4,5 1 cada 24 horas y el mismo inhalador de rescate</a:t>
            </a:r>
          </a:p>
          <a:p>
            <a:pPr algn="just"/>
            <a:r>
              <a:rPr lang="es-ES" dirty="0"/>
              <a:t>Fluticasona- </a:t>
            </a:r>
            <a:r>
              <a:rPr lang="es-ES" dirty="0" err="1"/>
              <a:t>salmeterol</a:t>
            </a:r>
            <a:r>
              <a:rPr lang="es-ES" dirty="0"/>
              <a:t> a dosis bajas y el mismo inhalador de rescate</a:t>
            </a:r>
          </a:p>
          <a:p>
            <a:pPr algn="just"/>
            <a:r>
              <a:rPr lang="es-ES" dirty="0" err="1"/>
              <a:t>Budesonida</a:t>
            </a:r>
            <a:r>
              <a:rPr lang="es-ES" dirty="0"/>
              <a:t> - </a:t>
            </a:r>
            <a:r>
              <a:rPr lang="es-ES" dirty="0" err="1"/>
              <a:t>formoterol</a:t>
            </a:r>
            <a:r>
              <a:rPr lang="es-ES" dirty="0"/>
              <a:t> 80/4,5 1 cada 24 horas como tratamiento de fondo y rescate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Picture 2" descr="cheque ">
            <a:extLst>
              <a:ext uri="{FF2B5EF4-FFF2-40B4-BE49-F238E27FC236}">
                <a16:creationId xmlns:a16="http://schemas.microsoft.com/office/drawing/2014/main" id="{ACC23286-AD9A-EC0E-AA52-0C8B6B337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587" y="4712335"/>
            <a:ext cx="887548" cy="8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57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4CEE898-9C54-4D73-A53B-530E82F4F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658" y="500093"/>
            <a:ext cx="8730229" cy="10546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85F639-28FA-4703-BB2B-94E4501C5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455" y="3064193"/>
            <a:ext cx="10414432" cy="2075266"/>
          </a:xfr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Empleo de un único inhalador como tratamiento de rescate y tratamiento de fondo del asma</a:t>
            </a:r>
          </a:p>
          <a:p>
            <a:r>
              <a:rPr lang="es-ES" sz="2400" b="1" dirty="0">
                <a:solidFill>
                  <a:srgbClr val="FF0000"/>
                </a:solidFill>
              </a:rPr>
              <a:t>COMBINACIÓN </a:t>
            </a:r>
            <a:r>
              <a:rPr lang="es-ES" sz="2400" b="1" i="1" dirty="0">
                <a:solidFill>
                  <a:srgbClr val="FF0000"/>
                </a:solidFill>
              </a:rPr>
              <a:t> CORTICOIDE + </a:t>
            </a:r>
            <a:r>
              <a:rPr lang="es-ES" sz="3200" b="1" i="1" u="sng" dirty="0">
                <a:solidFill>
                  <a:srgbClr val="FF0000"/>
                </a:solidFill>
              </a:rPr>
              <a:t>FORMOTEROL</a:t>
            </a:r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Escalones de GINA 3-4, NO COMO PRIMERA OPCIÓN</a:t>
            </a: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Guía GEMA no incluye terapia MART en este grupo de edad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D4493A5-E331-7220-F4BC-F32497313B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4" t="59991" r="77395" b="16126"/>
          <a:stretch/>
        </p:blipFill>
        <p:spPr>
          <a:xfrm>
            <a:off x="122953" y="211641"/>
            <a:ext cx="1858705" cy="1343151"/>
          </a:xfrm>
          <a:prstGeom prst="rect">
            <a:avLst/>
          </a:prstGeom>
        </p:spPr>
      </p:pic>
      <p:pic>
        <p:nvPicPr>
          <p:cNvPr id="10" name="Picture 2" descr="señal de advertencia ">
            <a:extLst>
              <a:ext uri="{FF2B5EF4-FFF2-40B4-BE49-F238E27FC236}">
                <a16:creationId xmlns:a16="http://schemas.microsoft.com/office/drawing/2014/main" id="{87BE8F95-4F19-2978-EF5F-5CFDE2C28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062" y="4766278"/>
            <a:ext cx="1926690" cy="196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hico ">
            <a:extLst>
              <a:ext uri="{FF2B5EF4-FFF2-40B4-BE49-F238E27FC236}">
                <a16:creationId xmlns:a16="http://schemas.microsoft.com/office/drawing/2014/main" id="{EEE90E1C-A299-9053-98A1-A1C94EFA4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180" y="1631206"/>
            <a:ext cx="1175659" cy="117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3E5358D-CB6C-BE76-CB08-7DDC0C84854F}"/>
              </a:ext>
            </a:extLst>
          </p:cNvPr>
          <p:cNvSpPr txBox="1"/>
          <p:nvPr/>
        </p:nvSpPr>
        <p:spPr>
          <a:xfrm>
            <a:off x="6234609" y="1975868"/>
            <a:ext cx="313613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FF0000"/>
                </a:solidFill>
              </a:rPr>
              <a:t>6-11 AÑOS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52A6B07-409F-92B5-50BF-A2AEF006F8DC}"/>
              </a:ext>
            </a:extLst>
          </p:cNvPr>
          <p:cNvSpPr txBox="1"/>
          <p:nvPr/>
        </p:nvSpPr>
        <p:spPr>
          <a:xfrm>
            <a:off x="297455" y="5396787"/>
            <a:ext cx="831773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PODEMOS EMPLEAR GCI+LABA DE FONDO + SABA DE RESCATE  </a:t>
            </a:r>
            <a:r>
              <a:rPr lang="es-ES" sz="2000" u="sng" dirty="0"/>
              <a:t>&gt;</a:t>
            </a:r>
            <a:r>
              <a:rPr lang="es-ES" sz="2000" dirty="0"/>
              <a:t> 4 AÑOS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PODEMOS EMPLEAR TERAPIA MART CON BD-FORMOTEROL </a:t>
            </a:r>
            <a:r>
              <a:rPr lang="es-ES" sz="2000" u="sng" dirty="0"/>
              <a:t>&gt;</a:t>
            </a:r>
            <a:r>
              <a:rPr lang="es-ES" sz="2000" dirty="0"/>
              <a:t> 6 AÑOS</a:t>
            </a:r>
          </a:p>
        </p:txBody>
      </p:sp>
    </p:spTree>
    <p:extLst>
      <p:ext uri="{BB962C8B-B14F-4D97-AF65-F5344CB8AC3E}">
        <p14:creationId xmlns:p14="http://schemas.microsoft.com/office/powerpoint/2010/main" val="351012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474F032-5B3F-FC43-289C-14E827179A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6" t="5722" r="1363" b="2140"/>
          <a:stretch/>
        </p:blipFill>
        <p:spPr>
          <a:xfrm>
            <a:off x="1612135" y="1091303"/>
            <a:ext cx="8967730" cy="319425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A996D52-5EED-1EEC-A141-DC40DA387762}"/>
              </a:ext>
            </a:extLst>
          </p:cNvPr>
          <p:cNvSpPr/>
          <p:nvPr/>
        </p:nvSpPr>
        <p:spPr>
          <a:xfrm>
            <a:off x="1612135" y="2236425"/>
            <a:ext cx="8967730" cy="56962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A51BD04-5377-E786-12CA-672D81D799C5}"/>
              </a:ext>
            </a:extLst>
          </p:cNvPr>
          <p:cNvSpPr/>
          <p:nvPr/>
        </p:nvSpPr>
        <p:spPr>
          <a:xfrm>
            <a:off x="1612136" y="3154680"/>
            <a:ext cx="8967730" cy="5696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7DCD82F-CC28-9564-3EB5-6666CC9465FD}"/>
              </a:ext>
            </a:extLst>
          </p:cNvPr>
          <p:cNvSpPr txBox="1"/>
          <p:nvPr/>
        </p:nvSpPr>
        <p:spPr>
          <a:xfrm>
            <a:off x="134525" y="2091417"/>
            <a:ext cx="738664" cy="2293526"/>
          </a:xfrm>
          <a:prstGeom prst="rect">
            <a:avLst/>
          </a:prstGeom>
          <a:solidFill>
            <a:schemeClr val="bg1"/>
          </a:solidFill>
          <a:ln>
            <a:solidFill>
              <a:schemeClr val="lt1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ULTRA</a:t>
            </a:r>
            <a:r>
              <a:rPr lang="es-ES" dirty="0"/>
              <a:t>  </a:t>
            </a:r>
            <a:r>
              <a:rPr lang="es-ES" dirty="0">
                <a:solidFill>
                  <a:srgbClr val="FF0000"/>
                </a:solidFill>
              </a:rPr>
              <a:t>LABA  </a:t>
            </a:r>
            <a:r>
              <a:rPr lang="es-ES" dirty="0"/>
              <a:t>  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SABA</a:t>
            </a:r>
          </a:p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LABA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F3B57B97-221E-D2C7-3DFB-C9B9B10E267E}"/>
              </a:ext>
            </a:extLst>
          </p:cNvPr>
          <p:cNvSpPr/>
          <p:nvPr/>
        </p:nvSpPr>
        <p:spPr>
          <a:xfrm>
            <a:off x="945610" y="2319691"/>
            <a:ext cx="594104" cy="403091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A45F2184-8AA1-2C58-48B6-FFF4C0671533}"/>
              </a:ext>
            </a:extLst>
          </p:cNvPr>
          <p:cNvSpPr/>
          <p:nvPr/>
        </p:nvSpPr>
        <p:spPr>
          <a:xfrm>
            <a:off x="945610" y="3227454"/>
            <a:ext cx="594104" cy="4030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2F7858C5-1A3F-EDE6-71AE-F132907C6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95" y="4733574"/>
            <a:ext cx="10031266" cy="1918707"/>
          </a:xfr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LABA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Indicados en niños </a:t>
            </a:r>
            <a:r>
              <a:rPr lang="es-ES" sz="2400" b="1" u="sng" dirty="0">
                <a:solidFill>
                  <a:schemeClr val="accent1">
                    <a:lumMod val="75000"/>
                  </a:schemeClr>
                </a:solidFill>
              </a:rPr>
              <a:t>&gt;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 4 años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y siempre deben emplearse junto con GC</a:t>
            </a: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Principal diferencia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FORMOTEROL/SALMETEROL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: inicio de acción. </a:t>
            </a:r>
          </a:p>
          <a:p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Formoterol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: Inicio en 3-5 minutos al igual que SABA pero efecto prolongado ( 12 horas)  </a:t>
            </a: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E010FCBD-6BCD-39CF-5753-0912D2553FDB}"/>
              </a:ext>
            </a:extLst>
          </p:cNvPr>
          <p:cNvSpPr/>
          <p:nvPr/>
        </p:nvSpPr>
        <p:spPr>
          <a:xfrm>
            <a:off x="945610" y="3877012"/>
            <a:ext cx="594104" cy="403091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E0A516C-21B0-C40F-0CBF-CBD89591C600}"/>
              </a:ext>
            </a:extLst>
          </p:cNvPr>
          <p:cNvSpPr/>
          <p:nvPr/>
        </p:nvSpPr>
        <p:spPr>
          <a:xfrm>
            <a:off x="1612135" y="3754242"/>
            <a:ext cx="8967730" cy="569624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54216FD-3C87-24DC-C059-F7F1CD97372B}"/>
              </a:ext>
            </a:extLst>
          </p:cNvPr>
          <p:cNvSpPr/>
          <p:nvPr/>
        </p:nvSpPr>
        <p:spPr>
          <a:xfrm>
            <a:off x="7205032" y="3103758"/>
            <a:ext cx="1024568" cy="67211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416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AF9BAE47-4075-C116-F4BE-A66068090475}"/>
              </a:ext>
            </a:extLst>
          </p:cNvPr>
          <p:cNvSpPr txBox="1"/>
          <p:nvPr/>
        </p:nvSpPr>
        <p:spPr>
          <a:xfrm>
            <a:off x="76775" y="6206360"/>
            <a:ext cx="1082058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1 inhalación de BD-FT 80/4,5 cuando precise, con un máximo de 4 inhalaciones en una única administración 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D59CB9D-52CE-07E6-CCE3-B274662F0AD0}"/>
              </a:ext>
            </a:extLst>
          </p:cNvPr>
          <p:cNvSpPr txBox="1"/>
          <p:nvPr/>
        </p:nvSpPr>
        <p:spPr>
          <a:xfrm>
            <a:off x="1840662" y="315005"/>
            <a:ext cx="8510675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  <a:p>
            <a:pPr algn="ctr"/>
            <a:r>
              <a:rPr lang="es-ES" sz="3200" i="1" dirty="0">
                <a:solidFill>
                  <a:schemeClr val="accent1">
                    <a:lumMod val="75000"/>
                  </a:schemeClr>
                </a:solidFill>
              </a:rPr>
              <a:t>TERAPIA MART: </a:t>
            </a:r>
            <a:r>
              <a:rPr lang="es-ES" sz="3200" i="1" dirty="0" err="1">
                <a:solidFill>
                  <a:schemeClr val="accent1">
                    <a:lumMod val="75000"/>
                  </a:schemeClr>
                </a:solidFill>
              </a:rPr>
              <a:t>Maintenance</a:t>
            </a:r>
            <a:r>
              <a:rPr lang="es-ES" sz="3200" i="1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s-ES" sz="3200" i="1" dirty="0" err="1">
                <a:solidFill>
                  <a:schemeClr val="accent1">
                    <a:lumMod val="75000"/>
                  </a:schemeClr>
                </a:solidFill>
              </a:rPr>
              <a:t>reliever</a:t>
            </a:r>
            <a:r>
              <a:rPr lang="es-ES" sz="3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3200" i="1" dirty="0" err="1">
                <a:solidFill>
                  <a:schemeClr val="accent1">
                    <a:lumMod val="75000"/>
                  </a:schemeClr>
                </a:solidFill>
              </a:rPr>
              <a:t>therapy</a:t>
            </a:r>
            <a:endParaRPr lang="es-ES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56" name="Picture 12" descr="tres ">
            <a:extLst>
              <a:ext uri="{FF2B5EF4-FFF2-40B4-BE49-F238E27FC236}">
                <a16:creationId xmlns:a16="http://schemas.microsoft.com/office/drawing/2014/main" id="{02E9790B-33C6-C21E-E3F1-0C6B74CA3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00" y="4803354"/>
            <a:ext cx="1378481" cy="137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cuatro ">
            <a:extLst>
              <a:ext uri="{FF2B5EF4-FFF2-40B4-BE49-F238E27FC236}">
                <a16:creationId xmlns:a16="http://schemas.microsoft.com/office/drawing/2014/main" id="{205E6BA1-4278-E643-D489-139790B44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766" y="4443803"/>
            <a:ext cx="1762557" cy="176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74EB137-1A12-F9A3-9568-1252D85167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4" t="59991" r="77395" b="16126"/>
          <a:stretch/>
        </p:blipFill>
        <p:spPr>
          <a:xfrm>
            <a:off x="76775" y="221752"/>
            <a:ext cx="1621466" cy="11717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67690BA-C5D9-7C5A-5DD2-67C6947E1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8860" y="3864723"/>
            <a:ext cx="2902474" cy="224970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CB5E74-D117-FB04-10C8-5A5ED28FCBB6}"/>
              </a:ext>
            </a:extLst>
          </p:cNvPr>
          <p:cNvSpPr txBox="1"/>
          <p:nvPr/>
        </p:nvSpPr>
        <p:spPr>
          <a:xfrm>
            <a:off x="138241" y="3610345"/>
            <a:ext cx="340484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Dosis muy bajas de CI-FT</a:t>
            </a:r>
          </a:p>
          <a:p>
            <a:endParaRPr lang="es-ES" sz="2000" dirty="0"/>
          </a:p>
          <a:p>
            <a:r>
              <a:rPr lang="es-ES" sz="2000" dirty="0"/>
              <a:t> </a:t>
            </a:r>
            <a:r>
              <a:rPr lang="es-ES" sz="2000" dirty="0">
                <a:solidFill>
                  <a:srgbClr val="FF0000"/>
                </a:solidFill>
              </a:rPr>
              <a:t>BD-FT 80/4,5:  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1 cada 24 horas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B462983-5D53-A81E-38D7-879BDD3B8E2A}"/>
              </a:ext>
            </a:extLst>
          </p:cNvPr>
          <p:cNvSpPr txBox="1"/>
          <p:nvPr/>
        </p:nvSpPr>
        <p:spPr>
          <a:xfrm>
            <a:off x="2317897" y="1610127"/>
            <a:ext cx="7176977" cy="40011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/>
              <a:t>Máximo de dosis diarias ( mantenimiento + rescate) </a:t>
            </a:r>
            <a:r>
              <a:rPr lang="es-ES" sz="2000" b="1" dirty="0"/>
              <a:t>8 inhalaciones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3475796-17BE-DF6A-B1EF-26DB8E7B134E}"/>
              </a:ext>
            </a:extLst>
          </p:cNvPr>
          <p:cNvSpPr txBox="1"/>
          <p:nvPr/>
        </p:nvSpPr>
        <p:spPr>
          <a:xfrm>
            <a:off x="7321146" y="2757131"/>
            <a:ext cx="340484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Dosis bajas de CI-FT</a:t>
            </a:r>
          </a:p>
          <a:p>
            <a:endParaRPr lang="es-ES" sz="2000" dirty="0"/>
          </a:p>
          <a:p>
            <a:r>
              <a:rPr lang="es-ES" sz="2000" dirty="0">
                <a:solidFill>
                  <a:srgbClr val="FF0000"/>
                </a:solidFill>
              </a:rPr>
              <a:t>BD-FT 80/4,5:  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1 cada 12 horas</a:t>
            </a:r>
          </a:p>
        </p:txBody>
      </p:sp>
    </p:spTree>
    <p:extLst>
      <p:ext uri="{BB962C8B-B14F-4D97-AF65-F5344CB8AC3E}">
        <p14:creationId xmlns:p14="http://schemas.microsoft.com/office/powerpoint/2010/main" val="214768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  <p:bldP spid="4" grpId="0" animBg="1"/>
      <p:bldP spid="7" grpId="0" animBg="1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4807B3E-8486-D1BB-458D-A7C0173B7B90}"/>
              </a:ext>
            </a:extLst>
          </p:cNvPr>
          <p:cNvSpPr txBox="1"/>
          <p:nvPr/>
        </p:nvSpPr>
        <p:spPr>
          <a:xfrm>
            <a:off x="-17084" y="6368660"/>
            <a:ext cx="1094232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SABA DE RESCATE</a:t>
            </a:r>
          </a:p>
        </p:txBody>
      </p:sp>
      <p:pic>
        <p:nvPicPr>
          <p:cNvPr id="5" name="Picture 4" descr="numero 1 ">
            <a:extLst>
              <a:ext uri="{FF2B5EF4-FFF2-40B4-BE49-F238E27FC236}">
                <a16:creationId xmlns:a16="http://schemas.microsoft.com/office/drawing/2014/main" id="{AA922B3E-F9A6-EF80-F496-FA7E6655E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45" y="5644348"/>
            <a:ext cx="795219" cy="79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número 2 ">
            <a:extLst>
              <a:ext uri="{FF2B5EF4-FFF2-40B4-BE49-F238E27FC236}">
                <a16:creationId xmlns:a16="http://schemas.microsoft.com/office/drawing/2014/main" id="{50C89FAD-B0FB-93E8-9787-6D713285E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398" y="5316511"/>
            <a:ext cx="1128265" cy="112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D4124DE-748C-62F3-F3F7-ED4C1615509B}"/>
              </a:ext>
            </a:extLst>
          </p:cNvPr>
          <p:cNvSpPr txBox="1"/>
          <p:nvPr/>
        </p:nvSpPr>
        <p:spPr>
          <a:xfrm>
            <a:off x="1825082" y="3879634"/>
            <a:ext cx="2521654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u="sng" dirty="0">
                <a:solidFill>
                  <a:srgbClr val="FF0000"/>
                </a:solidFill>
              </a:rPr>
              <a:t>GC DOSIS BAJAS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err="1">
                <a:solidFill>
                  <a:schemeClr val="accent1">
                    <a:lumMod val="75000"/>
                  </a:schemeClr>
                </a:solidFill>
              </a:rPr>
              <a:t>Budesonida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 100-100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Fluticasona 50-50</a:t>
            </a:r>
          </a:p>
        </p:txBody>
      </p:sp>
      <p:pic>
        <p:nvPicPr>
          <p:cNvPr id="10" name="Picture 12" descr="tres ">
            <a:extLst>
              <a:ext uri="{FF2B5EF4-FFF2-40B4-BE49-F238E27FC236}">
                <a16:creationId xmlns:a16="http://schemas.microsoft.com/office/drawing/2014/main" id="{8AA75B8E-0A4B-22E5-9EFF-D1EDF5B49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561" y="5136821"/>
            <a:ext cx="1374750" cy="13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E1CC63E-F59E-E7F4-8694-11237C0BC934}"/>
              </a:ext>
            </a:extLst>
          </p:cNvPr>
          <p:cNvSpPr txBox="1"/>
          <p:nvPr/>
        </p:nvSpPr>
        <p:spPr>
          <a:xfrm>
            <a:off x="4689397" y="2359321"/>
            <a:ext cx="2421043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u="sng" dirty="0">
                <a:solidFill>
                  <a:srgbClr val="FF0000"/>
                </a:solidFill>
              </a:rPr>
              <a:t>GC DOSIS  MEDIAS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600" b="1" dirty="0" err="1">
                <a:solidFill>
                  <a:schemeClr val="accent1">
                    <a:lumMod val="75000"/>
                  </a:schemeClr>
                </a:solidFill>
              </a:rPr>
              <a:t>Budesonida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 200-200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Fluticasona 100-100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6954C63-83F8-2D18-B982-8CA6D2D04F47}"/>
              </a:ext>
            </a:extLst>
          </p:cNvPr>
          <p:cNvSpPr txBox="1"/>
          <p:nvPr/>
        </p:nvSpPr>
        <p:spPr>
          <a:xfrm>
            <a:off x="4408543" y="3656906"/>
            <a:ext cx="293366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u="sng" dirty="0">
                <a:solidFill>
                  <a:srgbClr val="FF0000"/>
                </a:solidFill>
              </a:rPr>
              <a:t>GC DOSIS BAJAS+ LABA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600" b="1" u="sng" dirty="0">
                <a:solidFill>
                  <a:schemeClr val="accent1">
                    <a:lumMod val="75000"/>
                  </a:schemeClr>
                </a:solidFill>
              </a:rPr>
              <a:t>BD/FT 80/4,5:  1 cada 12 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600" b="1" u="sng" dirty="0" err="1">
                <a:solidFill>
                  <a:schemeClr val="accent1">
                    <a:lumMod val="75000"/>
                  </a:schemeClr>
                </a:solidFill>
              </a:rPr>
              <a:t>Salmeterol</a:t>
            </a:r>
            <a:r>
              <a:rPr lang="es-ES" sz="1600" b="1" u="sng" dirty="0">
                <a:solidFill>
                  <a:schemeClr val="accent1">
                    <a:lumMod val="75000"/>
                  </a:schemeClr>
                </a:solidFill>
              </a:rPr>
              <a:t>-Fluticasona 25/50:  1 cada 12 h</a:t>
            </a:r>
          </a:p>
        </p:txBody>
      </p:sp>
      <p:pic>
        <p:nvPicPr>
          <p:cNvPr id="16" name="Picture 14" descr="cuatro ">
            <a:extLst>
              <a:ext uri="{FF2B5EF4-FFF2-40B4-BE49-F238E27FC236}">
                <a16:creationId xmlns:a16="http://schemas.microsoft.com/office/drawing/2014/main" id="{B452B693-8ED6-DD87-A02B-F0AC96476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39" y="4682219"/>
            <a:ext cx="1762557" cy="176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AD1521E0-2ADB-E144-4824-6414C0D24C7F}"/>
              </a:ext>
            </a:extLst>
          </p:cNvPr>
          <p:cNvCxnSpPr/>
          <p:nvPr/>
        </p:nvCxnSpPr>
        <p:spPr>
          <a:xfrm>
            <a:off x="0" y="3340863"/>
            <a:ext cx="10942320" cy="0"/>
          </a:xfrm>
          <a:prstGeom prst="line">
            <a:avLst/>
          </a:prstGeom>
          <a:ln w="920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CC503263-802F-77F6-3AB8-081F83FBCB41}"/>
              </a:ext>
            </a:extLst>
          </p:cNvPr>
          <p:cNvCxnSpPr/>
          <p:nvPr/>
        </p:nvCxnSpPr>
        <p:spPr>
          <a:xfrm>
            <a:off x="-17084" y="2003011"/>
            <a:ext cx="10942320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8643A882-68CD-2880-5B9D-7DEDBA4E91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14" t="59991" r="77395" b="16126"/>
          <a:stretch/>
        </p:blipFill>
        <p:spPr>
          <a:xfrm>
            <a:off x="65917" y="66354"/>
            <a:ext cx="1333883" cy="9639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2307904-AF7C-79E8-5740-1434D2EEE942}"/>
              </a:ext>
            </a:extLst>
          </p:cNvPr>
          <p:cNvSpPr txBox="1"/>
          <p:nvPr/>
        </p:nvSpPr>
        <p:spPr>
          <a:xfrm>
            <a:off x="54601" y="3858316"/>
            <a:ext cx="1685781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Cada vez que se administre SABA emplear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</a:rPr>
              <a:t>cortioide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inhalado a dosis bajas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97E5EE9-83CB-3147-882D-E6BD9C6FD0EB}"/>
              </a:ext>
            </a:extLst>
          </p:cNvPr>
          <p:cNvSpPr txBox="1"/>
          <p:nvPr/>
        </p:nvSpPr>
        <p:spPr>
          <a:xfrm>
            <a:off x="4923087" y="447600"/>
            <a:ext cx="190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TERAPIA MART</a:t>
            </a:r>
          </a:p>
        </p:txBody>
      </p:sp>
      <p:pic>
        <p:nvPicPr>
          <p:cNvPr id="26" name="Picture 2" descr="señal de advertencia ">
            <a:extLst>
              <a:ext uri="{FF2B5EF4-FFF2-40B4-BE49-F238E27FC236}">
                <a16:creationId xmlns:a16="http://schemas.microsoft.com/office/drawing/2014/main" id="{948BE8C5-B686-1602-A7A5-B2763C9A2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770" y="193906"/>
            <a:ext cx="796300" cy="81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17F72851-7FA0-09FC-D1FE-6605AAEF1746}"/>
              </a:ext>
            </a:extLst>
          </p:cNvPr>
          <p:cNvSpPr txBox="1"/>
          <p:nvPr/>
        </p:nvSpPr>
        <p:spPr>
          <a:xfrm>
            <a:off x="7691044" y="2128931"/>
            <a:ext cx="316932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>
                <a:solidFill>
                  <a:srgbClr val="FF0000"/>
                </a:solidFill>
              </a:rPr>
              <a:t>GC DOSIS MEDIAS + LABA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600" b="1" u="sng" dirty="0">
                <a:solidFill>
                  <a:schemeClr val="accent1">
                    <a:lumMod val="75000"/>
                  </a:schemeClr>
                </a:solidFill>
              </a:rPr>
              <a:t>BD/FT 160/4,5 1 cada 12 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1600" b="1" u="sng" dirty="0" err="1">
                <a:solidFill>
                  <a:schemeClr val="accent1">
                    <a:lumMod val="75000"/>
                  </a:schemeClr>
                </a:solidFill>
              </a:rPr>
              <a:t>Salmeterol</a:t>
            </a:r>
            <a:r>
              <a:rPr lang="es-ES" sz="1600" b="1" u="sng" dirty="0">
                <a:solidFill>
                  <a:schemeClr val="accent1">
                    <a:lumMod val="75000"/>
                  </a:schemeClr>
                </a:solidFill>
              </a:rPr>
              <a:t>-Fluticasona 25/50  2 cada 12 h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81AEA3A-60B3-2B06-F2E0-561E11D87C0B}"/>
              </a:ext>
            </a:extLst>
          </p:cNvPr>
          <p:cNvSpPr txBox="1"/>
          <p:nvPr/>
        </p:nvSpPr>
        <p:spPr>
          <a:xfrm>
            <a:off x="8585093" y="434478"/>
            <a:ext cx="190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TERAPIA MART</a:t>
            </a:r>
          </a:p>
        </p:txBody>
      </p:sp>
      <p:pic>
        <p:nvPicPr>
          <p:cNvPr id="29" name="Picture 2" descr="señal de advertencia ">
            <a:extLst>
              <a:ext uri="{FF2B5EF4-FFF2-40B4-BE49-F238E27FC236}">
                <a16:creationId xmlns:a16="http://schemas.microsoft.com/office/drawing/2014/main" id="{DE2202B8-8FB2-0438-C520-FCA6D8B26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776" y="193906"/>
            <a:ext cx="796300" cy="81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72C9325-5E76-50DF-106D-7C3550E23138}"/>
              </a:ext>
            </a:extLst>
          </p:cNvPr>
          <p:cNvSpPr txBox="1"/>
          <p:nvPr/>
        </p:nvSpPr>
        <p:spPr>
          <a:xfrm>
            <a:off x="4225845" y="1000172"/>
            <a:ext cx="329905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BD/FT 80/4,5:  1 cada 24 h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BE2515-D3A2-7074-C95E-A26B31A99383}"/>
              </a:ext>
            </a:extLst>
          </p:cNvPr>
          <p:cNvSpPr txBox="1"/>
          <p:nvPr/>
        </p:nvSpPr>
        <p:spPr>
          <a:xfrm>
            <a:off x="7577391" y="1000172"/>
            <a:ext cx="329905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BD/FT 80/4,5:  1 cada 12  h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BE4B566-323A-0E81-1F29-BC55186CA459}"/>
              </a:ext>
            </a:extLst>
          </p:cNvPr>
          <p:cNvSpPr txBox="1"/>
          <p:nvPr/>
        </p:nvSpPr>
        <p:spPr>
          <a:xfrm>
            <a:off x="4222142" y="1431996"/>
            <a:ext cx="670309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BD/FT 80/4,5 de rescate</a:t>
            </a:r>
          </a:p>
        </p:txBody>
      </p:sp>
    </p:spTree>
    <p:extLst>
      <p:ext uri="{BB962C8B-B14F-4D97-AF65-F5344CB8AC3E}">
        <p14:creationId xmlns:p14="http://schemas.microsoft.com/office/powerpoint/2010/main" val="12362046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D899F-3570-1342-A038-BA4878ED8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44" y="1422745"/>
            <a:ext cx="10515600" cy="1325563"/>
          </a:xfrm>
        </p:spPr>
        <p:txBody>
          <a:bodyPr/>
          <a:lstStyle/>
          <a:p>
            <a:r>
              <a:rPr lang="es-ES" dirty="0">
                <a:latin typeface="Britannic Bold" panose="020B0903060703020204" pitchFamily="34" charset="0"/>
              </a:rPr>
              <a:t>MANEJO DEL ASMA EN NIÑOS </a:t>
            </a:r>
            <a:r>
              <a:rPr lang="es-ES" u="sng" dirty="0">
                <a:latin typeface="Britannic Bold" panose="020B0903060703020204" pitchFamily="34" charset="0"/>
              </a:rPr>
              <a:t>&gt;</a:t>
            </a:r>
            <a:r>
              <a:rPr lang="es-ES" dirty="0">
                <a:latin typeface="Britannic Bold" panose="020B0903060703020204" pitchFamily="34" charset="0"/>
              </a:rPr>
              <a:t> 12 AÑOS</a:t>
            </a:r>
          </a:p>
        </p:txBody>
      </p:sp>
    </p:spTree>
    <p:extLst>
      <p:ext uri="{BB962C8B-B14F-4D97-AF65-F5344CB8AC3E}">
        <p14:creationId xmlns:p14="http://schemas.microsoft.com/office/powerpoint/2010/main" val="13344340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E9BCB7-EE4D-BEE8-61B0-68F5E64E4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83" y="3628582"/>
            <a:ext cx="10017672" cy="1931275"/>
          </a:xfrm>
          <a:solidFill>
            <a:schemeClr val="bg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Paciente de </a:t>
            </a:r>
            <a:r>
              <a:rPr lang="es-ES" sz="3200" b="1" i="1" dirty="0">
                <a:solidFill>
                  <a:schemeClr val="accent1">
                    <a:lumMod val="75000"/>
                  </a:schemeClr>
                </a:solidFill>
              </a:rPr>
              <a:t>13 años </a:t>
            </a:r>
            <a:r>
              <a:rPr lang="es-ES" sz="3200" dirty="0">
                <a:solidFill>
                  <a:schemeClr val="accent1">
                    <a:lumMod val="75000"/>
                  </a:schemeClr>
                </a:solidFill>
              </a:rPr>
              <a:t>que acude a consulta de AP por cuadro de tos de 5 días de evolución que se acompaña de dificultad respiratoria en las últimas horas. Afebril, no síntomas de vías altas</a:t>
            </a:r>
          </a:p>
        </p:txBody>
      </p:sp>
      <p:pic>
        <p:nvPicPr>
          <p:cNvPr id="4098" name="Picture 2" descr="adolescente ">
            <a:extLst>
              <a:ext uri="{FF2B5EF4-FFF2-40B4-BE49-F238E27FC236}">
                <a16:creationId xmlns:a16="http://schemas.microsoft.com/office/drawing/2014/main" id="{15B92B78-8BD8-C977-A0C2-2ADC8FCDD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588" y="987972"/>
            <a:ext cx="2441028" cy="244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7804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B4FEEB-E5BD-BC62-B7F5-A630387C5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97" y="380011"/>
            <a:ext cx="10426262" cy="4655128"/>
          </a:xfrm>
          <a:solidFill>
            <a:schemeClr val="bg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rIns="288000">
            <a:normAutofit fontScale="92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No AF ni AP de interés</a:t>
            </a:r>
          </a:p>
          <a:p>
            <a:pPr algn="just">
              <a:lnSpc>
                <a:spcPct val="160000"/>
              </a:lnSpc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Viven en un piso aireado, no tienen mascotas, nadie fuma en casa</a:t>
            </a:r>
          </a:p>
          <a:p>
            <a:pPr algn="just">
              <a:lnSpc>
                <a:spcPct val="160000"/>
              </a:lnSpc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Vemos en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HCE episodios aislados de tos desde los 9 años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de forma ocasional ha precisado salbutamol por diagnóstico de bronquitis.</a:t>
            </a:r>
          </a:p>
          <a:p>
            <a:pPr algn="just">
              <a:lnSpc>
                <a:spcPct val="160000"/>
              </a:lnSpc>
            </a:pPr>
            <a:r>
              <a:rPr lang="es-ES" sz="2400" b="1" u="sng" dirty="0">
                <a:solidFill>
                  <a:schemeClr val="accent1">
                    <a:lumMod val="75000"/>
                  </a:schemeClr>
                </a:solidFill>
              </a:rPr>
              <a:t>La madre nos cuenta que la niña cada vez está peor. </a:t>
            </a:r>
          </a:p>
          <a:p>
            <a:pPr algn="just">
              <a:lnSpc>
                <a:spcPct val="160000"/>
              </a:lnSpc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Siempre tiene tos en los cambios de estación, en meses de primavera y hacia el final de verano e inicio de otoño.</a:t>
            </a:r>
          </a:p>
          <a:p>
            <a:pPr algn="just">
              <a:lnSpc>
                <a:spcPct val="160000"/>
              </a:lnSpc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Practica baloncesto y cada vez se cansa más en los partidos y entrenamientos</a:t>
            </a:r>
          </a:p>
        </p:txBody>
      </p:sp>
      <p:pic>
        <p:nvPicPr>
          <p:cNvPr id="2050" name="Picture 2" descr="primavera ">
            <a:extLst>
              <a:ext uri="{FF2B5EF4-FFF2-40B4-BE49-F238E27FC236}">
                <a16:creationId xmlns:a16="http://schemas.microsoft.com/office/drawing/2014/main" id="{80A95913-F61C-CB72-7105-C03E3D13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87" y="5432536"/>
            <a:ext cx="1337440" cy="133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lendario ">
            <a:extLst>
              <a:ext uri="{FF2B5EF4-FFF2-40B4-BE49-F238E27FC236}">
                <a16:creationId xmlns:a16="http://schemas.microsoft.com/office/drawing/2014/main" id="{781B6E15-39D3-A1B5-0496-706504778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17" y="5486401"/>
            <a:ext cx="1229711" cy="122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9185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C7A2B2-A4B1-77E2-5D50-6274F546F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4" y="1018560"/>
            <a:ext cx="9222834" cy="1372746"/>
          </a:xfr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Esta última primavera tos persistente, sobre todo tosía por las noches y se le escuchaban pitidos en el pecho.  Le pusieron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</a:rPr>
              <a:t>ventolin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 que tenían por casa</a:t>
            </a:r>
          </a:p>
        </p:txBody>
      </p:sp>
      <p:pic>
        <p:nvPicPr>
          <p:cNvPr id="3076" name="Picture 4" descr="Primavera ">
            <a:extLst>
              <a:ext uri="{FF2B5EF4-FFF2-40B4-BE49-F238E27FC236}">
                <a16:creationId xmlns:a16="http://schemas.microsoft.com/office/drawing/2014/main" id="{46CFED71-F94E-B492-00E4-9E451D5B3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30" y="109533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8AA7CF93-7901-F598-F3AE-70A32239C625}"/>
              </a:ext>
            </a:extLst>
          </p:cNvPr>
          <p:cNvSpPr txBox="1">
            <a:spLocks/>
          </p:cNvSpPr>
          <p:nvPr/>
        </p:nvSpPr>
        <p:spPr>
          <a:xfrm>
            <a:off x="1676394" y="2667245"/>
            <a:ext cx="9222834" cy="1669834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70000"/>
              </a:lnSpc>
              <a:buNone/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“En verano se fue un día al campo, estaban cosechando y se puso con mucha fatiga, le atendieron en el centro de salud del pueblo y le pusieron varias mascarillas con oxígeno y le pincharon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</a:rPr>
              <a:t>urbasón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” </a:t>
            </a:r>
          </a:p>
        </p:txBody>
      </p:sp>
      <p:pic>
        <p:nvPicPr>
          <p:cNvPr id="3078" name="Picture 6" descr="agricultura ">
            <a:extLst>
              <a:ext uri="{FF2B5EF4-FFF2-40B4-BE49-F238E27FC236}">
                <a16:creationId xmlns:a16="http://schemas.microsoft.com/office/drawing/2014/main" id="{B40503BE-66E8-CDF5-DF90-762A419FA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60" y="2667245"/>
            <a:ext cx="1219201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5E19065-AA9E-B69A-5EFC-B8649B9E3CDE}"/>
              </a:ext>
            </a:extLst>
          </p:cNvPr>
          <p:cNvSpPr txBox="1"/>
          <p:nvPr/>
        </p:nvSpPr>
        <p:spPr>
          <a:xfrm>
            <a:off x="1811196" y="4774510"/>
            <a:ext cx="8863892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El médico del pueblo le pautó tratamiento con </a:t>
            </a:r>
            <a:r>
              <a:rPr lang="es-ES" sz="2000" b="1" dirty="0" err="1">
                <a:solidFill>
                  <a:schemeClr val="bg1"/>
                </a:solidFill>
              </a:rPr>
              <a:t>Salmeterol</a:t>
            </a:r>
            <a:r>
              <a:rPr lang="es-ES" sz="2000" b="1" dirty="0">
                <a:solidFill>
                  <a:schemeClr val="bg1"/>
                </a:solidFill>
              </a:rPr>
              <a:t>/fluticasona </a:t>
            </a:r>
            <a:r>
              <a:rPr lang="es-ES" sz="2000" b="1" dirty="0" err="1">
                <a:solidFill>
                  <a:schemeClr val="bg1"/>
                </a:solidFill>
              </a:rPr>
              <a:t>Accuhaler</a:t>
            </a:r>
            <a:r>
              <a:rPr lang="es-ES" sz="2000" b="1" dirty="0">
                <a:solidFill>
                  <a:schemeClr val="bg1"/>
                </a:solidFill>
              </a:rPr>
              <a:t> 50/100 1 cada 12 horas</a:t>
            </a:r>
          </a:p>
          <a:p>
            <a:pPr algn="ctr"/>
            <a:r>
              <a:rPr lang="es-ES" sz="2000" dirty="0">
                <a:solidFill>
                  <a:schemeClr val="bg1"/>
                </a:solidFill>
              </a:rPr>
              <a:t>Al principio buen cumplimiento pero luego se le olvidaba</a:t>
            </a:r>
          </a:p>
        </p:txBody>
      </p:sp>
      <p:sp>
        <p:nvSpPr>
          <p:cNvPr id="9" name="Flecha: curvada hacia la derecha 8">
            <a:extLst>
              <a:ext uri="{FF2B5EF4-FFF2-40B4-BE49-F238E27FC236}">
                <a16:creationId xmlns:a16="http://schemas.microsoft.com/office/drawing/2014/main" id="{DD1F2486-351F-CD08-76B1-FE920C4D09B7}"/>
              </a:ext>
            </a:extLst>
          </p:cNvPr>
          <p:cNvSpPr/>
          <p:nvPr/>
        </p:nvSpPr>
        <p:spPr>
          <a:xfrm>
            <a:off x="985342" y="4337079"/>
            <a:ext cx="617480" cy="1219201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82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BA616DA-2DB7-C8D6-73CD-7AAC08C190F6}"/>
              </a:ext>
            </a:extLst>
          </p:cNvPr>
          <p:cNvSpPr txBox="1"/>
          <p:nvPr/>
        </p:nvSpPr>
        <p:spPr>
          <a:xfrm>
            <a:off x="636242" y="593416"/>
            <a:ext cx="9828558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650819"/>
                      <a:gd name="connsiteY0" fmla="*/ 0 h 584775"/>
                      <a:gd name="connsiteX1" fmla="*/ 9650819 w 9650819"/>
                      <a:gd name="connsiteY1" fmla="*/ 0 h 584775"/>
                      <a:gd name="connsiteX2" fmla="*/ 9650819 w 9650819"/>
                      <a:gd name="connsiteY2" fmla="*/ 584775 h 584775"/>
                      <a:gd name="connsiteX3" fmla="*/ 0 w 9650819"/>
                      <a:gd name="connsiteY3" fmla="*/ 584775 h 584775"/>
                      <a:gd name="connsiteX4" fmla="*/ 0 w 9650819"/>
                      <a:gd name="connsiteY4" fmla="*/ 0 h 584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50819" h="584775" fill="none" extrusionOk="0">
                        <a:moveTo>
                          <a:pt x="0" y="0"/>
                        </a:moveTo>
                        <a:cubicBezTo>
                          <a:pt x="2996655" y="-49533"/>
                          <a:pt x="7363887" y="-14809"/>
                          <a:pt x="9650819" y="0"/>
                        </a:cubicBezTo>
                        <a:cubicBezTo>
                          <a:pt x="9669019" y="143191"/>
                          <a:pt x="9672859" y="377780"/>
                          <a:pt x="9650819" y="584775"/>
                        </a:cubicBezTo>
                        <a:cubicBezTo>
                          <a:pt x="7791361" y="536544"/>
                          <a:pt x="4800008" y="669230"/>
                          <a:pt x="0" y="584775"/>
                        </a:cubicBezTo>
                        <a:cubicBezTo>
                          <a:pt x="25670" y="340894"/>
                          <a:pt x="-16018" y="214364"/>
                          <a:pt x="0" y="0"/>
                        </a:cubicBezTo>
                        <a:close/>
                      </a:path>
                      <a:path w="9650819" h="584775" stroke="0" extrusionOk="0">
                        <a:moveTo>
                          <a:pt x="0" y="0"/>
                        </a:moveTo>
                        <a:cubicBezTo>
                          <a:pt x="3129323" y="118645"/>
                          <a:pt x="5188743" y="116012"/>
                          <a:pt x="9650819" y="0"/>
                        </a:cubicBezTo>
                        <a:cubicBezTo>
                          <a:pt x="9666621" y="112674"/>
                          <a:pt x="9642676" y="317807"/>
                          <a:pt x="9650819" y="584775"/>
                        </a:cubicBezTo>
                        <a:cubicBezTo>
                          <a:pt x="7513061" y="719375"/>
                          <a:pt x="3093828" y="427579"/>
                          <a:pt x="0" y="584775"/>
                        </a:cubicBezTo>
                        <a:cubicBezTo>
                          <a:pt x="5974" y="355104"/>
                          <a:pt x="-8038" y="1813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OBJETIVO DEL TRATAMIENTO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C5FBFF-83D8-AC54-2F1B-1614075C1BFE}"/>
              </a:ext>
            </a:extLst>
          </p:cNvPr>
          <p:cNvSpPr txBox="1"/>
          <p:nvPr/>
        </p:nvSpPr>
        <p:spPr>
          <a:xfrm>
            <a:off x="4187091" y="1355852"/>
            <a:ext cx="272686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chemeClr val="bg1"/>
                </a:solidFill>
              </a:rPr>
              <a:t>Control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4391E19D-C056-712C-49DA-9042900137A5}"/>
              </a:ext>
            </a:extLst>
          </p:cNvPr>
          <p:cNvSpPr txBox="1">
            <a:spLocks/>
          </p:cNvSpPr>
          <p:nvPr/>
        </p:nvSpPr>
        <p:spPr>
          <a:xfrm>
            <a:off x="636241" y="2364510"/>
            <a:ext cx="9902449" cy="11317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44000" tIns="144000" rIns="144000" bIns="144000" rtlCol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El objetivo del tratamiento del asma es conseguir un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adecuado control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de la enfermedad y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minimizar el riesgo futuro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de mortalidad, exacerbaciones, limitación persistente al flujo aéreo y los efectos secundarios de los fármacos. </a:t>
            </a:r>
          </a:p>
        </p:txBody>
      </p:sp>
      <p:pic>
        <p:nvPicPr>
          <p:cNvPr id="11" name="Marcador de contenido 4">
            <a:extLst>
              <a:ext uri="{FF2B5EF4-FFF2-40B4-BE49-F238E27FC236}">
                <a16:creationId xmlns:a16="http://schemas.microsoft.com/office/drawing/2014/main" id="{C140474F-9895-2130-BA65-67B2B896EA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980"/>
          <a:stretch/>
        </p:blipFill>
        <p:spPr>
          <a:xfrm>
            <a:off x="2312376" y="3673899"/>
            <a:ext cx="6769841" cy="28534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7946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ediatra ">
            <a:extLst>
              <a:ext uri="{FF2B5EF4-FFF2-40B4-BE49-F238E27FC236}">
                <a16:creationId xmlns:a16="http://schemas.microsoft.com/office/drawing/2014/main" id="{9C830FAD-9351-EC58-4DBD-E686C7D01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61" y="3852138"/>
            <a:ext cx="1776248" cy="177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09AAB0A-0FE5-BA75-1FC2-A08027C93AAE}"/>
              </a:ext>
            </a:extLst>
          </p:cNvPr>
          <p:cNvSpPr txBox="1"/>
          <p:nvPr/>
        </p:nvSpPr>
        <p:spPr>
          <a:xfrm>
            <a:off x="2377963" y="4340152"/>
            <a:ext cx="8029902" cy="1200329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TEP inestable por dificultad respiratoria.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Sat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O2 92%</a:t>
            </a: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ACP Sibilancias generalizadas en ambos campos pulmonares</a:t>
            </a: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Taquipnea con tiraje subcostal 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24191D8-1F43-515A-0C46-EE5842EC6E6A}"/>
              </a:ext>
            </a:extLst>
          </p:cNvPr>
          <p:cNvSpPr txBox="1">
            <a:spLocks/>
          </p:cNvSpPr>
          <p:nvPr/>
        </p:nvSpPr>
        <p:spPr>
          <a:xfrm>
            <a:off x="1510858" y="1050281"/>
            <a:ext cx="9322677" cy="808068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70000"/>
              </a:lnSpc>
              <a:buNone/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Al volver a Zaragoza ha empezado otra vez a toser. Siempre le pasa al empezar el colegio </a:t>
            </a:r>
          </a:p>
        </p:txBody>
      </p:sp>
      <p:pic>
        <p:nvPicPr>
          <p:cNvPr id="7" name="Picture 8" descr="salón de clases ">
            <a:extLst>
              <a:ext uri="{FF2B5EF4-FFF2-40B4-BE49-F238E27FC236}">
                <a16:creationId xmlns:a16="http://schemas.microsoft.com/office/drawing/2014/main" id="{78CE9637-458F-F86C-C8DC-60EC99047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3" y="91741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A1D154E-D62C-C13A-2D31-E3ADBEB1377D}"/>
              </a:ext>
            </a:extLst>
          </p:cNvPr>
          <p:cNvSpPr txBox="1"/>
          <p:nvPr/>
        </p:nvSpPr>
        <p:spPr>
          <a:xfrm>
            <a:off x="1510857" y="2037252"/>
            <a:ext cx="9322677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Nunca ha tenido síntomas de rinitis o conjuntivitis </a:t>
            </a:r>
          </a:p>
        </p:txBody>
      </p:sp>
    </p:spTree>
    <p:extLst>
      <p:ext uri="{BB962C8B-B14F-4D97-AF65-F5344CB8AC3E}">
        <p14:creationId xmlns:p14="http://schemas.microsoft.com/office/powerpoint/2010/main" val="392296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69550A1-1859-C171-F3D8-5765B70B9B0B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0FF107A-1E29-A8D8-E72C-2E02AEBFCBB0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CE2C01E-28ED-99FF-70BE-F4D042AFDB6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600" b="1">
                <a:solidFill>
                  <a:srgbClr val="5B5B5B"/>
                </a:solidFill>
              </a:rPr>
              <a:t>¿Cuál sería vuestra actitud en esta paciente?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1D6C612-BCC5-A915-6BE3-0A6C9F3CD71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  <a:endParaRPr lang="es-ES" sz="14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995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2A3C26-7A8E-70A4-647C-510E6EEA3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58" y="39634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" sz="2800" b="1" i="1" u="sng" dirty="0"/>
              <a:t>¿Cuál sería vuestra actitud en esta paciente?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A4B512-C6DF-F87C-2E1A-8A818B264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579" y="1721912"/>
            <a:ext cx="8513385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/>
              <a:t>Derivar para estudio alergológico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Mantendría tratamiento de fondo con </a:t>
            </a:r>
            <a:r>
              <a:rPr lang="es-ES" dirty="0" err="1"/>
              <a:t>Salmeterol</a:t>
            </a:r>
            <a:r>
              <a:rPr lang="es-ES" dirty="0"/>
              <a:t>/fluticasona 50/100 y le explicaría que puede hacer terapia MART y emplearlo de rescate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Tratar la crisis actual con salbutamol y corticoide oral e insistir en reiniciar tratamiento de fondo.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Hacer una espirometría para confirmar mi sospecha 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Picture 2" descr="cheque ">
            <a:extLst>
              <a:ext uri="{FF2B5EF4-FFF2-40B4-BE49-F238E27FC236}">
                <a16:creationId xmlns:a16="http://schemas.microsoft.com/office/drawing/2014/main" id="{ACC23286-AD9A-EC0E-AA52-0C8B6B337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89" y="1447811"/>
            <a:ext cx="887548" cy="8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eque ">
            <a:extLst>
              <a:ext uri="{FF2B5EF4-FFF2-40B4-BE49-F238E27FC236}">
                <a16:creationId xmlns:a16="http://schemas.microsoft.com/office/drawing/2014/main" id="{CF1F2F56-11A7-5448-B69C-B0E7CCE41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311" y="4111897"/>
            <a:ext cx="887548" cy="8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heque ">
            <a:extLst>
              <a:ext uri="{FF2B5EF4-FFF2-40B4-BE49-F238E27FC236}">
                <a16:creationId xmlns:a16="http://schemas.microsoft.com/office/drawing/2014/main" id="{54CDA47A-5E1E-31DA-5A8E-9D417D9A1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311" y="5197847"/>
            <a:ext cx="887548" cy="8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27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6CDF6B-D727-133C-C73F-799350F0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443" y="1133647"/>
            <a:ext cx="10515600" cy="4351338"/>
          </a:xfrm>
        </p:spPr>
        <p:txBody>
          <a:bodyPr/>
          <a:lstStyle/>
          <a:p>
            <a:r>
              <a:rPr lang="es-ES" dirty="0" err="1">
                <a:solidFill>
                  <a:schemeClr val="accent1">
                    <a:lumMod val="75000"/>
                  </a:schemeClr>
                </a:solidFill>
              </a:rPr>
              <a:t>Salmeterol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/Fluticasona 50/100 cada 12 horas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3B08F3-8AE5-A428-812A-C3CB1F494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975" y="1828800"/>
            <a:ext cx="7936154" cy="472710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BBF52EC-49AD-8907-DC1B-8AABD1945D2F}"/>
              </a:ext>
            </a:extLst>
          </p:cNvPr>
          <p:cNvSpPr/>
          <p:nvPr/>
        </p:nvSpPr>
        <p:spPr>
          <a:xfrm>
            <a:off x="1963975" y="5484985"/>
            <a:ext cx="7936154" cy="49568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43735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F09BFE7-4FFE-D39E-FF87-0124E70E2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78" y="354629"/>
            <a:ext cx="9768484" cy="6371161"/>
          </a:xfrm>
          <a:prstGeom prst="rect">
            <a:avLst/>
          </a:prstGeom>
        </p:spPr>
      </p:pic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270AB54C-3C3C-A09A-2267-4D04247844FB}"/>
              </a:ext>
            </a:extLst>
          </p:cNvPr>
          <p:cNvSpPr/>
          <p:nvPr/>
        </p:nvSpPr>
        <p:spPr>
          <a:xfrm>
            <a:off x="4785400" y="1430216"/>
            <a:ext cx="629949" cy="728335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4001059-A78A-23B2-4A53-3ADC8689F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543" y="1430216"/>
            <a:ext cx="1678267" cy="607935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C77C55F5-AC00-39D8-6D76-04493305DFF7}"/>
              </a:ext>
            </a:extLst>
          </p:cNvPr>
          <p:cNvSpPr/>
          <p:nvPr/>
        </p:nvSpPr>
        <p:spPr>
          <a:xfrm>
            <a:off x="4497859" y="2483708"/>
            <a:ext cx="1285103" cy="63019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11069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>
            <a:extLst>
              <a:ext uri="{FF2B5EF4-FFF2-40B4-BE49-F238E27FC236}">
                <a16:creationId xmlns:a16="http://schemas.microsoft.com/office/drawing/2014/main" id="{476BAD9F-AB92-BD48-3385-C50E87645B77}"/>
              </a:ext>
            </a:extLst>
          </p:cNvPr>
          <p:cNvGrpSpPr/>
          <p:nvPr/>
        </p:nvGrpSpPr>
        <p:grpSpPr>
          <a:xfrm>
            <a:off x="0" y="121920"/>
            <a:ext cx="12192000" cy="6736080"/>
            <a:chOff x="20" y="1282"/>
            <a:chExt cx="12191980" cy="6856718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A5B50F54-DDA5-C7A1-A6DF-3AF8F0A670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41DEADE4-E516-3DF2-BDB7-CF52C7E1E6A9}"/>
                </a:ext>
              </a:extLst>
            </p:cNvPr>
            <p:cNvSpPr txBox="1"/>
            <p:nvPr/>
          </p:nvSpPr>
          <p:spPr>
            <a:xfrm>
              <a:off x="4798451" y="6155398"/>
              <a:ext cx="1427480" cy="417830"/>
            </a:xfrm>
            <a:prstGeom prst="rect">
              <a:avLst/>
            </a:prstGeom>
          </p:spPr>
          <p:txBody>
            <a:bodyPr vert="horz" wrap="square" lIns="0" tIns="26034" rIns="0" bIns="0" rtlCol="0">
              <a:spAutoFit/>
            </a:bodyPr>
            <a:lstStyle/>
            <a:p>
              <a:pPr marL="12700" marR="5080">
                <a:lnSpc>
                  <a:spcPts val="1000"/>
                </a:lnSpc>
                <a:spcBef>
                  <a:spcPts val="204"/>
                </a:spcBef>
              </a:pPr>
              <a:r>
                <a:rPr sz="900" i="1">
                  <a:solidFill>
                    <a:srgbClr val="58595B"/>
                  </a:solidFill>
                  <a:latin typeface="Arial"/>
                  <a:cs typeface="Arial"/>
                </a:rPr>
                <a:t>Low</a:t>
              </a:r>
              <a:r>
                <a:rPr sz="900" i="1" spc="-10">
                  <a:solidFill>
                    <a:srgbClr val="58595B"/>
                  </a:solidFill>
                  <a:latin typeface="Arial"/>
                  <a:cs typeface="Arial"/>
                </a:rPr>
                <a:t> </a:t>
              </a:r>
              <a:r>
                <a:rPr sz="900" i="1">
                  <a:solidFill>
                    <a:srgbClr val="58595B"/>
                  </a:solidFill>
                  <a:latin typeface="Arial"/>
                  <a:cs typeface="Arial"/>
                </a:rPr>
                <a:t>dose</a:t>
              </a:r>
              <a:r>
                <a:rPr sz="900" i="1" spc="-10">
                  <a:solidFill>
                    <a:srgbClr val="58595B"/>
                  </a:solidFill>
                  <a:latin typeface="Arial"/>
                  <a:cs typeface="Arial"/>
                </a:rPr>
                <a:t> </a:t>
              </a:r>
              <a:r>
                <a:rPr sz="900" i="1">
                  <a:solidFill>
                    <a:srgbClr val="58595B"/>
                  </a:solidFill>
                  <a:latin typeface="Arial"/>
                  <a:cs typeface="Arial"/>
                </a:rPr>
                <a:t>ICS</a:t>
              </a:r>
              <a:r>
                <a:rPr sz="900" i="1" spc="-5">
                  <a:solidFill>
                    <a:srgbClr val="58595B"/>
                  </a:solidFill>
                  <a:latin typeface="Arial"/>
                  <a:cs typeface="Arial"/>
                </a:rPr>
                <a:t> </a:t>
              </a:r>
              <a:r>
                <a:rPr sz="900" i="1" spc="-10">
                  <a:solidFill>
                    <a:srgbClr val="58595B"/>
                  </a:solidFill>
                  <a:latin typeface="Arial"/>
                  <a:cs typeface="Arial"/>
                </a:rPr>
                <a:t>whenever </a:t>
              </a:r>
              <a:r>
                <a:rPr sz="900" i="1">
                  <a:solidFill>
                    <a:srgbClr val="58595B"/>
                  </a:solidFill>
                  <a:latin typeface="Arial"/>
                  <a:cs typeface="Arial"/>
                </a:rPr>
                <a:t>SABA</a:t>
              </a:r>
              <a:r>
                <a:rPr sz="900" i="1" spc="-45">
                  <a:solidFill>
                    <a:srgbClr val="58595B"/>
                  </a:solidFill>
                  <a:latin typeface="Arial"/>
                  <a:cs typeface="Arial"/>
                </a:rPr>
                <a:t> </a:t>
              </a:r>
              <a:r>
                <a:rPr sz="900" i="1">
                  <a:solidFill>
                    <a:srgbClr val="58595B"/>
                  </a:solidFill>
                  <a:latin typeface="Arial"/>
                  <a:cs typeface="Arial"/>
                </a:rPr>
                <a:t>taken,</a:t>
              </a:r>
              <a:r>
                <a:rPr sz="900" i="1" spc="-5">
                  <a:solidFill>
                    <a:srgbClr val="58595B"/>
                  </a:solidFill>
                  <a:latin typeface="Arial"/>
                  <a:cs typeface="Arial"/>
                </a:rPr>
                <a:t> </a:t>
              </a:r>
              <a:r>
                <a:rPr sz="900" i="1">
                  <a:solidFill>
                    <a:srgbClr val="58595B"/>
                  </a:solidFill>
                  <a:latin typeface="Arial"/>
                  <a:cs typeface="Arial"/>
                </a:rPr>
                <a:t>or</a:t>
              </a:r>
              <a:r>
                <a:rPr sz="900" i="1" spc="-5">
                  <a:solidFill>
                    <a:srgbClr val="58595B"/>
                  </a:solidFill>
                  <a:latin typeface="Arial"/>
                  <a:cs typeface="Arial"/>
                </a:rPr>
                <a:t> </a:t>
              </a:r>
              <a:r>
                <a:rPr sz="900" i="1">
                  <a:solidFill>
                    <a:srgbClr val="58595B"/>
                  </a:solidFill>
                  <a:latin typeface="Arial"/>
                  <a:cs typeface="Arial"/>
                </a:rPr>
                <a:t>daily</a:t>
              </a:r>
              <a:r>
                <a:rPr sz="900" i="1" spc="-5">
                  <a:solidFill>
                    <a:srgbClr val="58595B"/>
                  </a:solidFill>
                  <a:latin typeface="Arial"/>
                  <a:cs typeface="Arial"/>
                </a:rPr>
                <a:t> </a:t>
              </a:r>
              <a:r>
                <a:rPr sz="900" i="1" spc="-20">
                  <a:solidFill>
                    <a:srgbClr val="58595B"/>
                  </a:solidFill>
                  <a:latin typeface="Arial"/>
                  <a:cs typeface="Arial"/>
                </a:rPr>
                <a:t>LTRA, </a:t>
              </a:r>
              <a:r>
                <a:rPr sz="900" i="1">
                  <a:solidFill>
                    <a:srgbClr val="58595B"/>
                  </a:solidFill>
                  <a:latin typeface="Arial"/>
                  <a:cs typeface="Arial"/>
                </a:rPr>
                <a:t>or</a:t>
              </a:r>
              <a:r>
                <a:rPr sz="900" i="1" spc="-10">
                  <a:solidFill>
                    <a:srgbClr val="58595B"/>
                  </a:solidFill>
                  <a:latin typeface="Arial"/>
                  <a:cs typeface="Arial"/>
                </a:rPr>
                <a:t> </a:t>
              </a:r>
              <a:r>
                <a:rPr sz="900" i="1">
                  <a:solidFill>
                    <a:srgbClr val="58595B"/>
                  </a:solidFill>
                  <a:latin typeface="Arial"/>
                  <a:cs typeface="Arial"/>
                </a:rPr>
                <a:t>add</a:t>
              </a:r>
              <a:r>
                <a:rPr sz="900" i="1" spc="-10">
                  <a:solidFill>
                    <a:srgbClr val="58595B"/>
                  </a:solidFill>
                  <a:latin typeface="Arial"/>
                  <a:cs typeface="Arial"/>
                </a:rPr>
                <a:t> </a:t>
              </a:r>
              <a:r>
                <a:rPr sz="900" i="1">
                  <a:solidFill>
                    <a:srgbClr val="58595B"/>
                  </a:solidFill>
                  <a:latin typeface="Arial"/>
                  <a:cs typeface="Arial"/>
                </a:rPr>
                <a:t>HDM</a:t>
              </a:r>
              <a:r>
                <a:rPr sz="900" i="1" spc="-5">
                  <a:solidFill>
                    <a:srgbClr val="58595B"/>
                  </a:solidFill>
                  <a:latin typeface="Arial"/>
                  <a:cs typeface="Arial"/>
                </a:rPr>
                <a:t> </a:t>
              </a:r>
              <a:r>
                <a:rPr sz="900" i="1" spc="-20">
                  <a:solidFill>
                    <a:srgbClr val="58595B"/>
                  </a:solidFill>
                  <a:latin typeface="Arial"/>
                  <a:cs typeface="Arial"/>
                </a:rPr>
                <a:t>SLIT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400C622F-8DC2-F0C4-6040-7EF4313A0C52}"/>
                </a:ext>
              </a:extLst>
            </p:cNvPr>
            <p:cNvSpPr txBox="1"/>
            <p:nvPr/>
          </p:nvSpPr>
          <p:spPr>
            <a:xfrm>
              <a:off x="6369446" y="6155398"/>
              <a:ext cx="1107440" cy="417830"/>
            </a:xfrm>
            <a:prstGeom prst="rect">
              <a:avLst/>
            </a:prstGeom>
          </p:spPr>
          <p:txBody>
            <a:bodyPr vert="horz" wrap="square" lIns="0" tIns="26034" rIns="0" bIns="0" rtlCol="0">
              <a:spAutoFit/>
            </a:bodyPr>
            <a:lstStyle/>
            <a:p>
              <a:pPr marL="12700" marR="5080">
                <a:lnSpc>
                  <a:spcPts val="1000"/>
                </a:lnSpc>
                <a:spcBef>
                  <a:spcPts val="204"/>
                </a:spcBef>
              </a:pPr>
              <a:r>
                <a:rPr sz="900" i="1">
                  <a:solidFill>
                    <a:srgbClr val="58595B"/>
                  </a:solidFill>
                  <a:latin typeface="Arial"/>
                  <a:cs typeface="Arial"/>
                </a:rPr>
                <a:t>Medium</a:t>
              </a:r>
              <a:r>
                <a:rPr sz="900" i="1" spc="-15">
                  <a:solidFill>
                    <a:srgbClr val="58595B"/>
                  </a:solidFill>
                  <a:latin typeface="Arial"/>
                  <a:cs typeface="Arial"/>
                </a:rPr>
                <a:t> </a:t>
              </a:r>
              <a:r>
                <a:rPr sz="900" i="1">
                  <a:solidFill>
                    <a:srgbClr val="58595B"/>
                  </a:solidFill>
                  <a:latin typeface="Arial"/>
                  <a:cs typeface="Arial"/>
                </a:rPr>
                <a:t>dose</a:t>
              </a:r>
              <a:r>
                <a:rPr sz="900" i="1" spc="-5">
                  <a:solidFill>
                    <a:srgbClr val="58595B"/>
                  </a:solidFill>
                  <a:latin typeface="Arial"/>
                  <a:cs typeface="Arial"/>
                </a:rPr>
                <a:t> </a:t>
              </a:r>
              <a:r>
                <a:rPr sz="900" i="1">
                  <a:solidFill>
                    <a:srgbClr val="58595B"/>
                  </a:solidFill>
                  <a:latin typeface="Arial"/>
                  <a:cs typeface="Arial"/>
                </a:rPr>
                <a:t>ICS,</a:t>
              </a:r>
              <a:r>
                <a:rPr sz="900" i="1" spc="-5">
                  <a:solidFill>
                    <a:srgbClr val="58595B"/>
                  </a:solidFill>
                  <a:latin typeface="Arial"/>
                  <a:cs typeface="Arial"/>
                </a:rPr>
                <a:t> </a:t>
              </a:r>
              <a:r>
                <a:rPr sz="900" i="1" spc="-25">
                  <a:solidFill>
                    <a:srgbClr val="58595B"/>
                  </a:solidFill>
                  <a:latin typeface="Arial"/>
                  <a:cs typeface="Arial"/>
                </a:rPr>
                <a:t>or </a:t>
              </a:r>
              <a:r>
                <a:rPr sz="900" i="1">
                  <a:solidFill>
                    <a:srgbClr val="58595B"/>
                  </a:solidFill>
                  <a:latin typeface="Arial"/>
                  <a:cs typeface="Arial"/>
                </a:rPr>
                <a:t>add</a:t>
              </a:r>
              <a:r>
                <a:rPr sz="900" i="1" spc="-15">
                  <a:solidFill>
                    <a:srgbClr val="58595B"/>
                  </a:solidFill>
                  <a:latin typeface="Arial"/>
                  <a:cs typeface="Arial"/>
                </a:rPr>
                <a:t> </a:t>
              </a:r>
              <a:r>
                <a:rPr sz="900" i="1" spc="-10">
                  <a:solidFill>
                    <a:srgbClr val="58595B"/>
                  </a:solidFill>
                  <a:latin typeface="Arial"/>
                  <a:cs typeface="Arial"/>
                </a:rPr>
                <a:t>LTRA, </a:t>
              </a:r>
              <a:r>
                <a:rPr sz="900" i="1">
                  <a:solidFill>
                    <a:srgbClr val="58595B"/>
                  </a:solidFill>
                  <a:latin typeface="Arial"/>
                  <a:cs typeface="Arial"/>
                </a:rPr>
                <a:t>or</a:t>
              </a:r>
              <a:r>
                <a:rPr sz="900" i="1" spc="-10">
                  <a:solidFill>
                    <a:srgbClr val="58595B"/>
                  </a:solidFill>
                  <a:latin typeface="Arial"/>
                  <a:cs typeface="Arial"/>
                </a:rPr>
                <a:t> </a:t>
              </a:r>
              <a:r>
                <a:rPr sz="900" i="1" spc="-25">
                  <a:solidFill>
                    <a:srgbClr val="58595B"/>
                  </a:solidFill>
                  <a:latin typeface="Arial"/>
                  <a:cs typeface="Arial"/>
                </a:rPr>
                <a:t>add </a:t>
              </a:r>
              <a:r>
                <a:rPr sz="900" i="1">
                  <a:solidFill>
                    <a:srgbClr val="58595B"/>
                  </a:solidFill>
                  <a:latin typeface="Arial"/>
                  <a:cs typeface="Arial"/>
                </a:rPr>
                <a:t>HDM</a:t>
              </a:r>
              <a:r>
                <a:rPr sz="900" i="1" spc="-10">
                  <a:solidFill>
                    <a:srgbClr val="58595B"/>
                  </a:solidFill>
                  <a:latin typeface="Arial"/>
                  <a:cs typeface="Arial"/>
                </a:rPr>
                <a:t> </a:t>
              </a:r>
              <a:r>
                <a:rPr sz="900" i="1" spc="-20">
                  <a:solidFill>
                    <a:srgbClr val="58595B"/>
                  </a:solidFill>
                  <a:latin typeface="Arial"/>
                  <a:cs typeface="Arial"/>
                </a:rPr>
                <a:t>SLIT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D98F454B-88D1-EE61-C074-AAEB60B4920F}"/>
                </a:ext>
              </a:extLst>
            </p:cNvPr>
            <p:cNvSpPr txBox="1"/>
            <p:nvPr/>
          </p:nvSpPr>
          <p:spPr>
            <a:xfrm>
              <a:off x="7940440" y="6155398"/>
              <a:ext cx="1198880" cy="399415"/>
            </a:xfrm>
            <a:prstGeom prst="rect">
              <a:avLst/>
            </a:prstGeom>
          </p:spPr>
          <p:txBody>
            <a:bodyPr vert="horz" wrap="square" lIns="0" tIns="33020" rIns="0" bIns="0" rtlCol="0">
              <a:spAutoFit/>
            </a:bodyPr>
            <a:lstStyle/>
            <a:p>
              <a:pPr marL="12700" marR="5080">
                <a:lnSpc>
                  <a:spcPts val="930"/>
                </a:lnSpc>
                <a:spcBef>
                  <a:spcPts val="260"/>
                </a:spcBef>
              </a:pPr>
              <a:r>
                <a:rPr sz="900" i="1">
                  <a:solidFill>
                    <a:srgbClr val="58595B"/>
                  </a:solidFill>
                  <a:latin typeface="Arial"/>
                  <a:cs typeface="Arial"/>
                </a:rPr>
                <a:t>Add</a:t>
              </a:r>
              <a:r>
                <a:rPr sz="900" i="1" spc="-5">
                  <a:solidFill>
                    <a:srgbClr val="58595B"/>
                  </a:solidFill>
                  <a:latin typeface="Arial"/>
                  <a:cs typeface="Arial"/>
                </a:rPr>
                <a:t> </a:t>
              </a:r>
              <a:r>
                <a:rPr sz="900" i="1">
                  <a:solidFill>
                    <a:srgbClr val="58595B"/>
                  </a:solidFill>
                  <a:latin typeface="Arial"/>
                  <a:cs typeface="Arial"/>
                </a:rPr>
                <a:t>LAMA</a:t>
              </a:r>
              <a:r>
                <a:rPr sz="900" i="1" spc="-35">
                  <a:solidFill>
                    <a:srgbClr val="58595B"/>
                  </a:solidFill>
                  <a:latin typeface="Arial"/>
                  <a:cs typeface="Arial"/>
                </a:rPr>
                <a:t> </a:t>
              </a:r>
              <a:r>
                <a:rPr sz="900" i="1">
                  <a:solidFill>
                    <a:srgbClr val="58595B"/>
                  </a:solidFill>
                  <a:latin typeface="Arial"/>
                  <a:cs typeface="Arial"/>
                </a:rPr>
                <a:t>or</a:t>
              </a:r>
              <a:r>
                <a:rPr sz="900" i="1" spc="-5">
                  <a:solidFill>
                    <a:srgbClr val="58595B"/>
                  </a:solidFill>
                  <a:latin typeface="Arial"/>
                  <a:cs typeface="Arial"/>
                </a:rPr>
                <a:t> </a:t>
              </a:r>
              <a:r>
                <a:rPr sz="900" i="1" spc="-20">
                  <a:solidFill>
                    <a:srgbClr val="58595B"/>
                  </a:solidFill>
                  <a:latin typeface="Arial"/>
                  <a:cs typeface="Arial"/>
                </a:rPr>
                <a:t>LTRA</a:t>
              </a:r>
              <a:r>
                <a:rPr sz="900" i="1" spc="-35">
                  <a:solidFill>
                    <a:srgbClr val="58595B"/>
                  </a:solidFill>
                  <a:latin typeface="Arial"/>
                  <a:cs typeface="Arial"/>
                </a:rPr>
                <a:t> </a:t>
              </a:r>
              <a:r>
                <a:rPr sz="900" i="1" spc="-25">
                  <a:solidFill>
                    <a:srgbClr val="58595B"/>
                  </a:solidFill>
                  <a:latin typeface="Arial"/>
                  <a:cs typeface="Arial"/>
                </a:rPr>
                <a:t>or </a:t>
              </a:r>
              <a:r>
                <a:rPr sz="900" i="1">
                  <a:solidFill>
                    <a:srgbClr val="58595B"/>
                  </a:solidFill>
                  <a:latin typeface="Arial"/>
                  <a:cs typeface="Arial"/>
                </a:rPr>
                <a:t>HDM</a:t>
              </a:r>
              <a:r>
                <a:rPr sz="900" i="1" spc="-15">
                  <a:solidFill>
                    <a:srgbClr val="58595B"/>
                  </a:solidFill>
                  <a:latin typeface="Arial"/>
                  <a:cs typeface="Arial"/>
                </a:rPr>
                <a:t> </a:t>
              </a:r>
              <a:r>
                <a:rPr sz="900" i="1" spc="-10">
                  <a:solidFill>
                    <a:srgbClr val="58595B"/>
                  </a:solidFill>
                  <a:latin typeface="Arial"/>
                  <a:cs typeface="Arial"/>
                </a:rPr>
                <a:t>SLIT, </a:t>
              </a:r>
              <a:r>
                <a:rPr sz="900" i="1">
                  <a:solidFill>
                    <a:srgbClr val="58595B"/>
                  </a:solidFill>
                  <a:latin typeface="Arial"/>
                  <a:cs typeface="Arial"/>
                </a:rPr>
                <a:t>or</a:t>
              </a:r>
              <a:r>
                <a:rPr sz="900" i="1" spc="-15">
                  <a:solidFill>
                    <a:srgbClr val="58595B"/>
                  </a:solidFill>
                  <a:latin typeface="Arial"/>
                  <a:cs typeface="Arial"/>
                </a:rPr>
                <a:t> </a:t>
              </a:r>
              <a:r>
                <a:rPr sz="900" i="1">
                  <a:solidFill>
                    <a:srgbClr val="58595B"/>
                  </a:solidFill>
                  <a:latin typeface="Arial"/>
                  <a:cs typeface="Arial"/>
                </a:rPr>
                <a:t>switch</a:t>
              </a:r>
              <a:r>
                <a:rPr sz="900" i="1" spc="-10">
                  <a:solidFill>
                    <a:srgbClr val="58595B"/>
                  </a:solidFill>
                  <a:latin typeface="Arial"/>
                  <a:cs typeface="Arial"/>
                </a:rPr>
                <a:t> </a:t>
              </a:r>
              <a:r>
                <a:rPr sz="900" i="1" spc="-25">
                  <a:solidFill>
                    <a:srgbClr val="58595B"/>
                  </a:solidFill>
                  <a:latin typeface="Arial"/>
                  <a:cs typeface="Arial"/>
                </a:rPr>
                <a:t>to </a:t>
              </a:r>
              <a:r>
                <a:rPr sz="900" i="1">
                  <a:solidFill>
                    <a:srgbClr val="58595B"/>
                  </a:solidFill>
                  <a:latin typeface="Arial"/>
                  <a:cs typeface="Arial"/>
                </a:rPr>
                <a:t>high</a:t>
              </a:r>
              <a:r>
                <a:rPr sz="900" i="1" spc="-15">
                  <a:solidFill>
                    <a:srgbClr val="58595B"/>
                  </a:solidFill>
                  <a:latin typeface="Arial"/>
                  <a:cs typeface="Arial"/>
                </a:rPr>
                <a:t> </a:t>
              </a:r>
              <a:r>
                <a:rPr sz="900" i="1">
                  <a:solidFill>
                    <a:srgbClr val="58595B"/>
                  </a:solidFill>
                  <a:latin typeface="Arial"/>
                  <a:cs typeface="Arial"/>
                </a:rPr>
                <a:t>dose</a:t>
              </a:r>
              <a:r>
                <a:rPr sz="900" i="1" spc="-15">
                  <a:solidFill>
                    <a:srgbClr val="58595B"/>
                  </a:solidFill>
                  <a:latin typeface="Arial"/>
                  <a:cs typeface="Arial"/>
                </a:rPr>
                <a:t> </a:t>
              </a:r>
              <a:r>
                <a:rPr sz="900" i="1" spc="-25">
                  <a:solidFill>
                    <a:srgbClr val="58595B"/>
                  </a:solidFill>
                  <a:latin typeface="Arial"/>
                  <a:cs typeface="Arial"/>
                </a:rPr>
                <a:t>ICS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61F9E655-7EB4-506B-D8F3-6AE9A8ED43B5}"/>
                </a:ext>
              </a:extLst>
            </p:cNvPr>
            <p:cNvSpPr txBox="1"/>
            <p:nvPr/>
          </p:nvSpPr>
          <p:spPr>
            <a:xfrm>
              <a:off x="9511434" y="6090462"/>
              <a:ext cx="1510665" cy="544830"/>
            </a:xfrm>
            <a:prstGeom prst="rect">
              <a:avLst/>
            </a:prstGeom>
          </p:spPr>
          <p:txBody>
            <a:bodyPr vert="horz" wrap="square" lIns="0" tIns="26034" rIns="0" bIns="0" rtlCol="0">
              <a:spAutoFit/>
            </a:bodyPr>
            <a:lstStyle/>
            <a:p>
              <a:pPr marL="12700" marR="5080">
                <a:lnSpc>
                  <a:spcPts val="1000"/>
                </a:lnSpc>
                <a:spcBef>
                  <a:spcPts val="204"/>
                </a:spcBef>
              </a:pPr>
              <a:r>
                <a:rPr sz="900" i="1">
                  <a:solidFill>
                    <a:srgbClr val="58595B"/>
                  </a:solidFill>
                  <a:latin typeface="Arial"/>
                  <a:cs typeface="Arial"/>
                </a:rPr>
                <a:t>Add</a:t>
              </a:r>
              <a:r>
                <a:rPr sz="900" i="1" spc="-20">
                  <a:solidFill>
                    <a:srgbClr val="58595B"/>
                  </a:solidFill>
                  <a:latin typeface="Arial"/>
                  <a:cs typeface="Arial"/>
                </a:rPr>
                <a:t> </a:t>
              </a:r>
              <a:r>
                <a:rPr sz="900" i="1">
                  <a:solidFill>
                    <a:srgbClr val="58595B"/>
                  </a:solidFill>
                  <a:latin typeface="Arial"/>
                  <a:cs typeface="Arial"/>
                </a:rPr>
                <a:t>azithromycin</a:t>
              </a:r>
              <a:r>
                <a:rPr sz="900" i="1" spc="-20">
                  <a:solidFill>
                    <a:srgbClr val="58595B"/>
                  </a:solidFill>
                  <a:latin typeface="Arial"/>
                  <a:cs typeface="Arial"/>
                </a:rPr>
                <a:t> </a:t>
              </a:r>
              <a:r>
                <a:rPr sz="900" i="1">
                  <a:solidFill>
                    <a:srgbClr val="58595B"/>
                  </a:solidFill>
                  <a:latin typeface="Arial"/>
                  <a:cs typeface="Arial"/>
                </a:rPr>
                <a:t>(adults)</a:t>
              </a:r>
              <a:r>
                <a:rPr sz="900" i="1" spc="-15">
                  <a:solidFill>
                    <a:srgbClr val="58595B"/>
                  </a:solidFill>
                  <a:latin typeface="Arial"/>
                  <a:cs typeface="Arial"/>
                </a:rPr>
                <a:t> </a:t>
              </a:r>
              <a:r>
                <a:rPr sz="900" i="1" spc="-25">
                  <a:solidFill>
                    <a:srgbClr val="58595B"/>
                  </a:solidFill>
                  <a:latin typeface="Arial"/>
                  <a:cs typeface="Arial"/>
                </a:rPr>
                <a:t>or </a:t>
              </a:r>
              <a:r>
                <a:rPr sz="900" i="1" spc="-20">
                  <a:solidFill>
                    <a:srgbClr val="58595B"/>
                  </a:solidFill>
                  <a:latin typeface="Arial"/>
                  <a:cs typeface="Arial"/>
                </a:rPr>
                <a:t>LTRA.</a:t>
              </a:r>
              <a:r>
                <a:rPr sz="900" i="1" spc="-35">
                  <a:solidFill>
                    <a:srgbClr val="58595B"/>
                  </a:solidFill>
                  <a:latin typeface="Arial"/>
                  <a:cs typeface="Arial"/>
                </a:rPr>
                <a:t> </a:t>
              </a:r>
              <a:r>
                <a:rPr sz="900" i="1">
                  <a:solidFill>
                    <a:srgbClr val="58595B"/>
                  </a:solidFill>
                  <a:latin typeface="Arial"/>
                  <a:cs typeface="Arial"/>
                </a:rPr>
                <a:t>As</a:t>
              </a:r>
              <a:r>
                <a:rPr sz="900" i="1" spc="5">
                  <a:solidFill>
                    <a:srgbClr val="58595B"/>
                  </a:solidFill>
                  <a:latin typeface="Arial"/>
                  <a:cs typeface="Arial"/>
                </a:rPr>
                <a:t> </a:t>
              </a:r>
              <a:r>
                <a:rPr sz="900" i="1">
                  <a:solidFill>
                    <a:srgbClr val="58595B"/>
                  </a:solidFill>
                  <a:latin typeface="Arial"/>
                  <a:cs typeface="Arial"/>
                </a:rPr>
                <a:t>last</a:t>
              </a:r>
              <a:r>
                <a:rPr sz="900" i="1" spc="5">
                  <a:solidFill>
                    <a:srgbClr val="58595B"/>
                  </a:solidFill>
                  <a:latin typeface="Arial"/>
                  <a:cs typeface="Arial"/>
                </a:rPr>
                <a:t> </a:t>
              </a:r>
              <a:r>
                <a:rPr sz="900" i="1">
                  <a:solidFill>
                    <a:srgbClr val="58595B"/>
                  </a:solidFill>
                  <a:latin typeface="Arial"/>
                  <a:cs typeface="Arial"/>
                </a:rPr>
                <a:t>resort</a:t>
              </a:r>
              <a:r>
                <a:rPr sz="900" i="1" spc="5">
                  <a:solidFill>
                    <a:srgbClr val="58595B"/>
                  </a:solidFill>
                  <a:latin typeface="Arial"/>
                  <a:cs typeface="Arial"/>
                </a:rPr>
                <a:t> </a:t>
              </a:r>
              <a:r>
                <a:rPr sz="900" i="1" spc="-10">
                  <a:solidFill>
                    <a:srgbClr val="58595B"/>
                  </a:solidFill>
                  <a:latin typeface="Arial"/>
                  <a:cs typeface="Arial"/>
                </a:rPr>
                <a:t>consider </a:t>
              </a:r>
              <a:r>
                <a:rPr sz="900" i="1">
                  <a:solidFill>
                    <a:srgbClr val="58595B"/>
                  </a:solidFill>
                  <a:latin typeface="Arial"/>
                  <a:cs typeface="Arial"/>
                </a:rPr>
                <a:t>adding</a:t>
              </a:r>
              <a:r>
                <a:rPr sz="900" i="1" spc="-15">
                  <a:solidFill>
                    <a:srgbClr val="58595B"/>
                  </a:solidFill>
                  <a:latin typeface="Arial"/>
                  <a:cs typeface="Arial"/>
                </a:rPr>
                <a:t> </a:t>
              </a:r>
              <a:r>
                <a:rPr sz="900" i="1">
                  <a:solidFill>
                    <a:srgbClr val="58595B"/>
                  </a:solidFill>
                  <a:latin typeface="Arial"/>
                  <a:cs typeface="Arial"/>
                </a:rPr>
                <a:t>low</a:t>
              </a:r>
              <a:r>
                <a:rPr sz="900" i="1" spc="-10">
                  <a:solidFill>
                    <a:srgbClr val="58595B"/>
                  </a:solidFill>
                  <a:latin typeface="Arial"/>
                  <a:cs typeface="Arial"/>
                </a:rPr>
                <a:t> </a:t>
              </a:r>
              <a:r>
                <a:rPr sz="900" i="1">
                  <a:solidFill>
                    <a:srgbClr val="58595B"/>
                  </a:solidFill>
                  <a:latin typeface="Arial"/>
                  <a:cs typeface="Arial"/>
                </a:rPr>
                <a:t>dose</a:t>
              </a:r>
              <a:r>
                <a:rPr sz="900" i="1" spc="-15">
                  <a:solidFill>
                    <a:srgbClr val="58595B"/>
                  </a:solidFill>
                  <a:latin typeface="Arial"/>
                  <a:cs typeface="Arial"/>
                </a:rPr>
                <a:t> </a:t>
              </a:r>
              <a:r>
                <a:rPr sz="900" i="1">
                  <a:solidFill>
                    <a:srgbClr val="58595B"/>
                  </a:solidFill>
                  <a:latin typeface="Arial"/>
                  <a:cs typeface="Arial"/>
                </a:rPr>
                <a:t>OCS</a:t>
              </a:r>
              <a:r>
                <a:rPr sz="900" i="1" spc="-10">
                  <a:solidFill>
                    <a:srgbClr val="58595B"/>
                  </a:solidFill>
                  <a:latin typeface="Arial"/>
                  <a:cs typeface="Arial"/>
                </a:rPr>
                <a:t> </a:t>
              </a:r>
              <a:r>
                <a:rPr sz="900" i="1" spc="-25">
                  <a:solidFill>
                    <a:srgbClr val="58595B"/>
                  </a:solidFill>
                  <a:latin typeface="Arial"/>
                  <a:cs typeface="Arial"/>
                </a:rPr>
                <a:t>but </a:t>
              </a:r>
              <a:r>
                <a:rPr sz="900" i="1">
                  <a:solidFill>
                    <a:srgbClr val="58595B"/>
                  </a:solidFill>
                  <a:latin typeface="Arial"/>
                  <a:cs typeface="Arial"/>
                </a:rPr>
                <a:t>consider side-</a:t>
              </a:r>
              <a:r>
                <a:rPr sz="900" i="1" spc="-10">
                  <a:solidFill>
                    <a:srgbClr val="58595B"/>
                  </a:solidFill>
                  <a:latin typeface="Arial"/>
                  <a:cs typeface="Arial"/>
                </a:rPr>
                <a:t>effects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504ECC2F-A438-5AFA-88E1-5300D9D72CD6}"/>
                </a:ext>
              </a:extLst>
            </p:cNvPr>
            <p:cNvSpPr txBox="1"/>
            <p:nvPr/>
          </p:nvSpPr>
          <p:spPr>
            <a:xfrm>
              <a:off x="5405532" y="5671653"/>
              <a:ext cx="3413125" cy="20891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0"/>
                </a:spcBef>
              </a:pPr>
              <a:r>
                <a:rPr sz="1200" spc="-10">
                  <a:solidFill>
                    <a:srgbClr val="414042"/>
                  </a:solidFill>
                  <a:latin typeface="Arial"/>
                  <a:cs typeface="Arial"/>
                </a:rPr>
                <a:t>RELIEVER:</a:t>
              </a:r>
              <a:r>
                <a:rPr sz="1200" spc="-4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200">
                  <a:solidFill>
                    <a:srgbClr val="414042"/>
                  </a:solidFill>
                  <a:latin typeface="Arial"/>
                  <a:cs typeface="Arial"/>
                </a:rPr>
                <a:t>As-needed</a:t>
              </a:r>
              <a:r>
                <a:rPr sz="1200" spc="3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200">
                  <a:solidFill>
                    <a:srgbClr val="414042"/>
                  </a:solidFill>
                  <a:latin typeface="Arial"/>
                  <a:cs typeface="Arial"/>
                </a:rPr>
                <a:t>short-acting</a:t>
              </a:r>
              <a:r>
                <a:rPr sz="1200" spc="3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200" spc="-10">
                  <a:solidFill>
                    <a:srgbClr val="414042"/>
                  </a:solidFill>
                  <a:latin typeface="Arial"/>
                  <a:cs typeface="Arial"/>
                </a:rPr>
                <a:t>beta</a:t>
              </a:r>
              <a:r>
                <a:rPr sz="1050" spc="-15" baseline="-11904">
                  <a:solidFill>
                    <a:srgbClr val="414042"/>
                  </a:solidFill>
                  <a:latin typeface="Arial"/>
                  <a:cs typeface="Arial"/>
                </a:rPr>
                <a:t>2</a:t>
              </a:r>
              <a:r>
                <a:rPr sz="1200" spc="-10">
                  <a:solidFill>
                    <a:srgbClr val="414042"/>
                  </a:solidFill>
                  <a:latin typeface="Arial"/>
                  <a:cs typeface="Arial"/>
                </a:rPr>
                <a:t>-agonist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189B0860-B4F1-A35D-3B18-CD3D16C0AD95}"/>
                </a:ext>
              </a:extLst>
            </p:cNvPr>
            <p:cNvSpPr txBox="1"/>
            <p:nvPr/>
          </p:nvSpPr>
          <p:spPr>
            <a:xfrm>
              <a:off x="3208397" y="5104940"/>
              <a:ext cx="1200150" cy="5003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ts val="1425"/>
                </a:lnSpc>
                <a:spcBef>
                  <a:spcPts val="100"/>
                </a:spcBef>
              </a:pPr>
              <a:r>
                <a:rPr sz="1200">
                  <a:solidFill>
                    <a:srgbClr val="414042"/>
                  </a:solidFill>
                  <a:latin typeface="Arial Black"/>
                  <a:cs typeface="Arial Black"/>
                </a:rPr>
                <a:t>STEP</a:t>
              </a:r>
              <a:r>
                <a:rPr sz="1200" spc="-20">
                  <a:solidFill>
                    <a:srgbClr val="414042"/>
                  </a:solidFill>
                  <a:latin typeface="Arial Black"/>
                  <a:cs typeface="Arial Black"/>
                </a:rPr>
                <a:t> </a:t>
              </a:r>
              <a:r>
                <a:rPr sz="1200" spc="-50">
                  <a:solidFill>
                    <a:srgbClr val="414042"/>
                  </a:solidFill>
                  <a:latin typeface="Arial Black"/>
                  <a:cs typeface="Arial Black"/>
                </a:rPr>
                <a:t>1</a:t>
              </a:r>
              <a:endParaRPr sz="1200">
                <a:latin typeface="Arial Black"/>
                <a:cs typeface="Arial Black"/>
              </a:endParaRPr>
            </a:p>
            <a:p>
              <a:pPr marL="12700" marR="5080">
                <a:lnSpc>
                  <a:spcPts val="1070"/>
                </a:lnSpc>
                <a:spcBef>
                  <a:spcPts val="175"/>
                </a:spcBef>
              </a:pPr>
              <a:r>
                <a:rPr sz="1050" spc="-20">
                  <a:solidFill>
                    <a:srgbClr val="414042"/>
                  </a:solidFill>
                  <a:latin typeface="Arial"/>
                  <a:cs typeface="Arial"/>
                </a:rPr>
                <a:t>Take</a:t>
              </a:r>
              <a:r>
                <a:rPr sz="1050" spc="-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ICS </a:t>
              </a:r>
              <a:r>
                <a:rPr sz="1050" spc="-10">
                  <a:solidFill>
                    <a:srgbClr val="414042"/>
                  </a:solidFill>
                  <a:latin typeface="Arial"/>
                  <a:cs typeface="Arial"/>
                </a:rPr>
                <a:t>whenever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SABA</a:t>
              </a:r>
              <a:r>
                <a:rPr sz="1050" spc="-30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 spc="-10">
                  <a:solidFill>
                    <a:srgbClr val="414042"/>
                  </a:solidFill>
                  <a:latin typeface="Arial"/>
                  <a:cs typeface="Arial"/>
                </a:rPr>
                <a:t>taken</a:t>
              </a:r>
              <a:endParaRPr sz="1050">
                <a:latin typeface="Arial"/>
                <a:cs typeface="Arial"/>
              </a:endParaRPr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08377C2D-DA92-6A67-C01A-790F090FC91B}"/>
                </a:ext>
              </a:extLst>
            </p:cNvPr>
            <p:cNvSpPr txBox="1"/>
            <p:nvPr/>
          </p:nvSpPr>
          <p:spPr>
            <a:xfrm>
              <a:off x="4794436" y="4929632"/>
              <a:ext cx="1064895" cy="546100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90"/>
                </a:spcBef>
              </a:pPr>
              <a:r>
                <a:rPr sz="1200">
                  <a:solidFill>
                    <a:srgbClr val="414042"/>
                  </a:solidFill>
                  <a:latin typeface="Arial Black"/>
                  <a:cs typeface="Arial Black"/>
                </a:rPr>
                <a:t>STEP</a:t>
              </a:r>
              <a:r>
                <a:rPr sz="1200" spc="-20">
                  <a:solidFill>
                    <a:srgbClr val="414042"/>
                  </a:solidFill>
                  <a:latin typeface="Arial Black"/>
                  <a:cs typeface="Arial Black"/>
                </a:rPr>
                <a:t> </a:t>
              </a:r>
              <a:r>
                <a:rPr sz="1200" spc="-50">
                  <a:solidFill>
                    <a:srgbClr val="414042"/>
                  </a:solidFill>
                  <a:latin typeface="Arial Black"/>
                  <a:cs typeface="Arial Black"/>
                </a:rPr>
                <a:t>2</a:t>
              </a:r>
              <a:endParaRPr sz="1200">
                <a:latin typeface="Arial Black"/>
                <a:cs typeface="Arial Black"/>
              </a:endParaRPr>
            </a:p>
            <a:p>
              <a:pPr marL="12700" marR="5080">
                <a:lnSpc>
                  <a:spcPts val="1200"/>
                </a:lnSpc>
                <a:spcBef>
                  <a:spcPts val="190"/>
                </a:spcBef>
              </a:pP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Low</a:t>
              </a:r>
              <a:r>
                <a:rPr sz="1050" spc="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 spc="-20">
                  <a:solidFill>
                    <a:srgbClr val="414042"/>
                  </a:solidFill>
                  <a:latin typeface="Arial"/>
                  <a:cs typeface="Arial"/>
                </a:rPr>
                <a:t>dose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maintenance</a:t>
              </a:r>
              <a:r>
                <a:rPr sz="1050" spc="60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 spc="-25">
                  <a:solidFill>
                    <a:srgbClr val="414042"/>
                  </a:solidFill>
                  <a:latin typeface="Arial"/>
                  <a:cs typeface="Arial"/>
                </a:rPr>
                <a:t>ICS</a:t>
              </a:r>
              <a:endParaRPr sz="1050">
                <a:latin typeface="Arial"/>
                <a:cs typeface="Arial"/>
              </a:endParaRPr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81B7461C-EF4A-CBC9-4C96-F281B369E179}"/>
                </a:ext>
              </a:extLst>
            </p:cNvPr>
            <p:cNvSpPr txBox="1"/>
            <p:nvPr/>
          </p:nvSpPr>
          <p:spPr>
            <a:xfrm>
              <a:off x="6385735" y="4720185"/>
              <a:ext cx="801370" cy="698500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90"/>
                </a:spcBef>
              </a:pPr>
              <a:r>
                <a:rPr sz="1200">
                  <a:solidFill>
                    <a:srgbClr val="414042"/>
                  </a:solidFill>
                  <a:latin typeface="Arial Black"/>
                  <a:cs typeface="Arial Black"/>
                </a:rPr>
                <a:t>STEP</a:t>
              </a:r>
              <a:r>
                <a:rPr sz="1200" spc="-20">
                  <a:solidFill>
                    <a:srgbClr val="414042"/>
                  </a:solidFill>
                  <a:latin typeface="Arial Black"/>
                  <a:cs typeface="Arial Black"/>
                </a:rPr>
                <a:t> </a:t>
              </a:r>
              <a:r>
                <a:rPr sz="1200" spc="-50">
                  <a:solidFill>
                    <a:srgbClr val="414042"/>
                  </a:solidFill>
                  <a:latin typeface="Arial Black"/>
                  <a:cs typeface="Arial Black"/>
                </a:rPr>
                <a:t>3</a:t>
              </a:r>
              <a:endParaRPr sz="1200">
                <a:latin typeface="Arial Black"/>
                <a:cs typeface="Arial Black"/>
              </a:endParaRPr>
            </a:p>
            <a:p>
              <a:pPr marL="12700" marR="5080">
                <a:lnSpc>
                  <a:spcPts val="1200"/>
                </a:lnSpc>
                <a:spcBef>
                  <a:spcPts val="190"/>
                </a:spcBef>
              </a:pP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Low</a:t>
              </a:r>
              <a:r>
                <a:rPr sz="1050" spc="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 spc="-20">
                  <a:solidFill>
                    <a:srgbClr val="414042"/>
                  </a:solidFill>
                  <a:latin typeface="Arial"/>
                  <a:cs typeface="Arial"/>
                </a:rPr>
                <a:t>dose </a:t>
              </a:r>
              <a:r>
                <a:rPr sz="1050" spc="-10">
                  <a:solidFill>
                    <a:srgbClr val="414042"/>
                  </a:solidFill>
                  <a:latin typeface="Arial"/>
                  <a:cs typeface="Arial"/>
                </a:rPr>
                <a:t>maintenance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ICS-</a:t>
              </a:r>
              <a:r>
                <a:rPr sz="1050" spc="-20">
                  <a:solidFill>
                    <a:srgbClr val="414042"/>
                  </a:solidFill>
                  <a:latin typeface="Arial"/>
                  <a:cs typeface="Arial"/>
                </a:rPr>
                <a:t>LABA</a:t>
              </a:r>
              <a:endParaRPr sz="1050">
                <a:latin typeface="Arial"/>
                <a:cs typeface="Arial"/>
              </a:endParaRPr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6F7EBBC2-89E9-4BEF-C6F2-81510A2643A9}"/>
                </a:ext>
              </a:extLst>
            </p:cNvPr>
            <p:cNvSpPr txBox="1"/>
            <p:nvPr/>
          </p:nvSpPr>
          <p:spPr>
            <a:xfrm>
              <a:off x="7960369" y="4513871"/>
              <a:ext cx="1132840" cy="698500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90"/>
                </a:spcBef>
              </a:pPr>
              <a:r>
                <a:rPr sz="1200">
                  <a:solidFill>
                    <a:srgbClr val="414042"/>
                  </a:solidFill>
                  <a:latin typeface="Arial Black"/>
                  <a:cs typeface="Arial Black"/>
                </a:rPr>
                <a:t>STEP</a:t>
              </a:r>
              <a:r>
                <a:rPr sz="1200" spc="-20">
                  <a:solidFill>
                    <a:srgbClr val="414042"/>
                  </a:solidFill>
                  <a:latin typeface="Arial Black"/>
                  <a:cs typeface="Arial Black"/>
                </a:rPr>
                <a:t> </a:t>
              </a:r>
              <a:r>
                <a:rPr sz="1200" spc="-50">
                  <a:solidFill>
                    <a:srgbClr val="414042"/>
                  </a:solidFill>
                  <a:latin typeface="Arial Black"/>
                  <a:cs typeface="Arial Black"/>
                </a:rPr>
                <a:t>4</a:t>
              </a:r>
              <a:endParaRPr sz="1200">
                <a:latin typeface="Arial Black"/>
                <a:cs typeface="Arial Black"/>
              </a:endParaRPr>
            </a:p>
            <a:p>
              <a:pPr marL="12700">
                <a:lnSpc>
                  <a:spcPts val="1230"/>
                </a:lnSpc>
                <a:spcBef>
                  <a:spcPts val="100"/>
                </a:spcBef>
              </a:pPr>
              <a:r>
                <a:rPr sz="1050" spc="-10">
                  <a:solidFill>
                    <a:srgbClr val="414042"/>
                  </a:solidFill>
                  <a:latin typeface="Arial"/>
                  <a:cs typeface="Arial"/>
                </a:rPr>
                <a:t>Medium/high</a:t>
              </a:r>
              <a:endParaRPr sz="1050">
                <a:latin typeface="Arial"/>
                <a:cs typeface="Arial"/>
              </a:endParaRPr>
            </a:p>
            <a:p>
              <a:pPr marL="12700" marR="5080">
                <a:lnSpc>
                  <a:spcPts val="1200"/>
                </a:lnSpc>
                <a:spcBef>
                  <a:spcPts val="60"/>
                </a:spcBef>
              </a:pP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dose</a:t>
              </a:r>
              <a:r>
                <a:rPr sz="1050" spc="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 spc="-10">
                  <a:solidFill>
                    <a:srgbClr val="414042"/>
                  </a:solidFill>
                  <a:latin typeface="Arial"/>
                  <a:cs typeface="Arial"/>
                </a:rPr>
                <a:t>maintenance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ICS-</a:t>
              </a:r>
              <a:r>
                <a:rPr sz="1050" spc="-20">
                  <a:solidFill>
                    <a:srgbClr val="414042"/>
                  </a:solidFill>
                  <a:latin typeface="Arial"/>
                  <a:cs typeface="Arial"/>
                </a:rPr>
                <a:t>LABA</a:t>
              </a:r>
              <a:endParaRPr sz="1050">
                <a:latin typeface="Arial"/>
                <a:cs typeface="Arial"/>
              </a:endParaRPr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6898ABFA-9C9E-FAE6-3AA5-26BD7276DC99}"/>
                </a:ext>
              </a:extLst>
            </p:cNvPr>
            <p:cNvSpPr txBox="1"/>
            <p:nvPr/>
          </p:nvSpPr>
          <p:spPr>
            <a:xfrm>
              <a:off x="9541840" y="4305570"/>
              <a:ext cx="1426210" cy="1308100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90"/>
                </a:spcBef>
              </a:pPr>
              <a:r>
                <a:rPr sz="1200">
                  <a:solidFill>
                    <a:srgbClr val="414042"/>
                  </a:solidFill>
                  <a:latin typeface="Arial Black"/>
                  <a:cs typeface="Arial Black"/>
                </a:rPr>
                <a:t>STEP</a:t>
              </a:r>
              <a:r>
                <a:rPr sz="1200" spc="-20">
                  <a:solidFill>
                    <a:srgbClr val="414042"/>
                  </a:solidFill>
                  <a:latin typeface="Arial Black"/>
                  <a:cs typeface="Arial Black"/>
                </a:rPr>
                <a:t> </a:t>
              </a:r>
              <a:r>
                <a:rPr sz="1200" spc="-50">
                  <a:solidFill>
                    <a:srgbClr val="414042"/>
                  </a:solidFill>
                  <a:latin typeface="Arial Black"/>
                  <a:cs typeface="Arial Black"/>
                </a:rPr>
                <a:t>5</a:t>
              </a:r>
              <a:endParaRPr sz="1200">
                <a:latin typeface="Arial Black"/>
                <a:cs typeface="Arial Black"/>
              </a:endParaRPr>
            </a:p>
            <a:p>
              <a:pPr marL="12700">
                <a:lnSpc>
                  <a:spcPts val="1230"/>
                </a:lnSpc>
                <a:spcBef>
                  <a:spcPts val="100"/>
                </a:spcBef>
              </a:pP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Add-on</a:t>
              </a:r>
              <a:r>
                <a:rPr sz="1050" spc="30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 spc="-20">
                  <a:solidFill>
                    <a:srgbClr val="414042"/>
                  </a:solidFill>
                  <a:latin typeface="Arial"/>
                  <a:cs typeface="Arial"/>
                </a:rPr>
                <a:t>LAMA</a:t>
              </a:r>
              <a:endParaRPr sz="1050">
                <a:latin typeface="Arial"/>
                <a:cs typeface="Arial"/>
              </a:endParaRPr>
            </a:p>
            <a:p>
              <a:pPr marL="12700" marR="5080">
                <a:lnSpc>
                  <a:spcPts val="1200"/>
                </a:lnSpc>
                <a:spcBef>
                  <a:spcPts val="60"/>
                </a:spcBef>
              </a:pP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Refer</a:t>
              </a:r>
              <a:r>
                <a:rPr sz="1050" spc="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for</a:t>
              </a:r>
              <a:r>
                <a:rPr sz="1050" spc="1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 spc="-10">
                  <a:solidFill>
                    <a:srgbClr val="414042"/>
                  </a:solidFill>
                  <a:latin typeface="Arial"/>
                  <a:cs typeface="Arial"/>
                </a:rPr>
                <a:t>assessment</a:t>
              </a:r>
              <a:r>
                <a:rPr sz="1050" spc="500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of</a:t>
              </a:r>
              <a:r>
                <a:rPr sz="1050" spc="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phenotype.</a:t>
              </a:r>
              <a:r>
                <a:rPr sz="1050" spc="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 spc="-10">
                  <a:solidFill>
                    <a:srgbClr val="414042"/>
                  </a:solidFill>
                  <a:latin typeface="Arial"/>
                  <a:cs typeface="Arial"/>
                </a:rPr>
                <a:t>Consider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high</a:t>
              </a:r>
              <a:r>
                <a:rPr sz="1050" spc="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dose</a:t>
              </a:r>
              <a:r>
                <a:rPr sz="1050" spc="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 spc="-10">
                  <a:solidFill>
                    <a:srgbClr val="414042"/>
                  </a:solidFill>
                  <a:latin typeface="Arial"/>
                  <a:cs typeface="Arial"/>
                </a:rPr>
                <a:t>maintenance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ICS-LABA,</a:t>
              </a:r>
              <a:r>
                <a:rPr sz="1050" spc="5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±</a:t>
              </a:r>
              <a:r>
                <a:rPr sz="1050" spc="5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 spc="-10">
                  <a:solidFill>
                    <a:srgbClr val="414042"/>
                  </a:solidFill>
                  <a:latin typeface="Arial"/>
                  <a:cs typeface="Arial"/>
                </a:rPr>
                <a:t>anti-</a:t>
              </a:r>
              <a:r>
                <a:rPr sz="1050" spc="-20">
                  <a:solidFill>
                    <a:srgbClr val="414042"/>
                  </a:solidFill>
                  <a:latin typeface="Arial"/>
                  <a:cs typeface="Arial"/>
                </a:rPr>
                <a:t>IgE,</a:t>
              </a:r>
              <a:endParaRPr sz="1050">
                <a:latin typeface="Arial"/>
                <a:cs typeface="Arial"/>
              </a:endParaRPr>
            </a:p>
            <a:p>
              <a:pPr marL="12700" marR="80645">
                <a:lnSpc>
                  <a:spcPts val="1200"/>
                </a:lnSpc>
              </a:pPr>
              <a:r>
                <a:rPr sz="1050" spc="-10">
                  <a:solidFill>
                    <a:srgbClr val="414042"/>
                  </a:solidFill>
                  <a:latin typeface="Arial"/>
                  <a:cs typeface="Arial"/>
                </a:rPr>
                <a:t>anti-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IL5/5R,</a:t>
              </a:r>
              <a:r>
                <a:rPr sz="1050" spc="90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 spc="-10">
                  <a:solidFill>
                    <a:srgbClr val="414042"/>
                  </a:solidFill>
                  <a:latin typeface="Arial"/>
                  <a:cs typeface="Arial"/>
                </a:rPr>
                <a:t>anti-IL4R, anti-</a:t>
              </a:r>
              <a:r>
                <a:rPr sz="1050" spc="-20">
                  <a:solidFill>
                    <a:srgbClr val="414042"/>
                  </a:solidFill>
                  <a:latin typeface="Arial"/>
                  <a:cs typeface="Arial"/>
                </a:rPr>
                <a:t>TSLP</a:t>
              </a:r>
              <a:endParaRPr sz="1050">
                <a:latin typeface="Arial"/>
                <a:cs typeface="Arial"/>
              </a:endParaRPr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E0172ECD-5D61-E3C9-33B1-39F32727088D}"/>
                </a:ext>
              </a:extLst>
            </p:cNvPr>
            <p:cNvSpPr txBox="1"/>
            <p:nvPr/>
          </p:nvSpPr>
          <p:spPr>
            <a:xfrm>
              <a:off x="5473264" y="3876569"/>
              <a:ext cx="3278504" cy="20891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10">
                  <a:solidFill>
                    <a:srgbClr val="414042"/>
                  </a:solidFill>
                  <a:latin typeface="Arial"/>
                  <a:cs typeface="Arial"/>
                </a:rPr>
                <a:t>RELIEVER:</a:t>
              </a:r>
              <a:r>
                <a:rPr sz="1200" spc="-6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200">
                  <a:solidFill>
                    <a:srgbClr val="414042"/>
                  </a:solidFill>
                  <a:latin typeface="Arial"/>
                  <a:cs typeface="Arial"/>
                </a:rPr>
                <a:t>As-needed</a:t>
              </a:r>
              <a:r>
                <a:rPr sz="1200" spc="20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200" spc="-10">
                  <a:solidFill>
                    <a:srgbClr val="414042"/>
                  </a:solidFill>
                  <a:latin typeface="Arial"/>
                  <a:cs typeface="Arial"/>
                </a:rPr>
                <a:t>low-</a:t>
              </a:r>
              <a:r>
                <a:rPr sz="1200">
                  <a:solidFill>
                    <a:srgbClr val="414042"/>
                  </a:solidFill>
                  <a:latin typeface="Arial"/>
                  <a:cs typeface="Arial"/>
                </a:rPr>
                <a:t>dose</a:t>
              </a:r>
              <a:r>
                <a:rPr sz="1200" spc="1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200">
                  <a:solidFill>
                    <a:srgbClr val="414042"/>
                  </a:solidFill>
                  <a:latin typeface="Arial"/>
                  <a:cs typeface="Arial"/>
                </a:rPr>
                <a:t>ICS-</a:t>
              </a:r>
              <a:r>
                <a:rPr sz="1200" spc="-10">
                  <a:solidFill>
                    <a:srgbClr val="414042"/>
                  </a:solidFill>
                  <a:latin typeface="Arial"/>
                  <a:cs typeface="Arial"/>
                </a:rPr>
                <a:t>formoterol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93B4BADA-6331-86C7-254A-E4B828AE750B}"/>
                </a:ext>
              </a:extLst>
            </p:cNvPr>
            <p:cNvSpPr txBox="1"/>
            <p:nvPr/>
          </p:nvSpPr>
          <p:spPr>
            <a:xfrm>
              <a:off x="3224469" y="3175116"/>
              <a:ext cx="2171700" cy="393700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90"/>
                </a:spcBef>
              </a:pPr>
              <a:r>
                <a:rPr sz="1200">
                  <a:solidFill>
                    <a:srgbClr val="414042"/>
                  </a:solidFill>
                  <a:latin typeface="Arial Black"/>
                  <a:cs typeface="Arial Black"/>
                </a:rPr>
                <a:t>STEPS</a:t>
              </a:r>
              <a:r>
                <a:rPr sz="1200" spc="-15">
                  <a:solidFill>
                    <a:srgbClr val="414042"/>
                  </a:solidFill>
                  <a:latin typeface="Arial Black"/>
                  <a:cs typeface="Arial Black"/>
                </a:rPr>
                <a:t> </a:t>
              </a:r>
              <a:r>
                <a:rPr sz="1200">
                  <a:solidFill>
                    <a:srgbClr val="414042"/>
                  </a:solidFill>
                  <a:latin typeface="Arial Black"/>
                  <a:cs typeface="Arial Black"/>
                </a:rPr>
                <a:t>1</a:t>
              </a:r>
              <a:r>
                <a:rPr sz="1200" spc="-10">
                  <a:solidFill>
                    <a:srgbClr val="414042"/>
                  </a:solidFill>
                  <a:latin typeface="Arial Black"/>
                  <a:cs typeface="Arial Black"/>
                </a:rPr>
                <a:t> </a:t>
              </a:r>
              <a:r>
                <a:rPr sz="1200">
                  <a:solidFill>
                    <a:srgbClr val="414042"/>
                  </a:solidFill>
                  <a:latin typeface="Arial Black"/>
                  <a:cs typeface="Arial Black"/>
                </a:rPr>
                <a:t>–</a:t>
              </a:r>
              <a:r>
                <a:rPr sz="1200" spc="-10">
                  <a:solidFill>
                    <a:srgbClr val="414042"/>
                  </a:solidFill>
                  <a:latin typeface="Arial Black"/>
                  <a:cs typeface="Arial Black"/>
                </a:rPr>
                <a:t> </a:t>
              </a:r>
              <a:r>
                <a:rPr sz="1200" spc="-50">
                  <a:solidFill>
                    <a:srgbClr val="414042"/>
                  </a:solidFill>
                  <a:latin typeface="Arial Black"/>
                  <a:cs typeface="Arial Black"/>
                </a:rPr>
                <a:t>2</a:t>
              </a:r>
              <a:endParaRPr sz="1200">
                <a:latin typeface="Arial Black"/>
                <a:cs typeface="Arial Black"/>
              </a:endParaRPr>
            </a:p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As-needed</a:t>
              </a:r>
              <a:r>
                <a:rPr sz="1050" spc="2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low</a:t>
              </a:r>
              <a:r>
                <a:rPr sz="1050" spc="30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dose</a:t>
              </a:r>
              <a:r>
                <a:rPr sz="1050" spc="30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ICS-</a:t>
              </a:r>
              <a:r>
                <a:rPr sz="1050" spc="-10">
                  <a:solidFill>
                    <a:srgbClr val="414042"/>
                  </a:solidFill>
                  <a:latin typeface="Arial"/>
                  <a:cs typeface="Arial"/>
                </a:rPr>
                <a:t>formoterol</a:t>
              </a:r>
              <a:endParaRPr sz="1050">
                <a:latin typeface="Arial"/>
                <a:cs typeface="Arial"/>
              </a:endParaRPr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789226F3-F830-2C28-B242-4B28410F5410}"/>
                </a:ext>
              </a:extLst>
            </p:cNvPr>
            <p:cNvSpPr txBox="1"/>
            <p:nvPr/>
          </p:nvSpPr>
          <p:spPr>
            <a:xfrm>
              <a:off x="6383371" y="2952088"/>
              <a:ext cx="906780" cy="698500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90"/>
                </a:spcBef>
              </a:pPr>
              <a:r>
                <a:rPr sz="1200" dirty="0">
                  <a:solidFill>
                    <a:srgbClr val="414042"/>
                  </a:solidFill>
                  <a:latin typeface="Arial Black"/>
                  <a:cs typeface="Arial Black"/>
                </a:rPr>
                <a:t>STEP</a:t>
              </a:r>
              <a:r>
                <a:rPr sz="1200" spc="-20" dirty="0">
                  <a:solidFill>
                    <a:srgbClr val="414042"/>
                  </a:solidFill>
                  <a:latin typeface="Arial Black"/>
                  <a:cs typeface="Arial Black"/>
                </a:rPr>
                <a:t> </a:t>
              </a:r>
              <a:r>
                <a:rPr sz="1200" spc="-50" dirty="0">
                  <a:solidFill>
                    <a:srgbClr val="414042"/>
                  </a:solidFill>
                  <a:latin typeface="Arial Black"/>
                  <a:cs typeface="Arial Black"/>
                </a:rPr>
                <a:t>3</a:t>
              </a:r>
              <a:endParaRPr sz="1200" dirty="0">
                <a:latin typeface="Arial Black"/>
                <a:cs typeface="Arial Black"/>
              </a:endParaRPr>
            </a:p>
            <a:p>
              <a:pPr marL="12700" marR="5080">
                <a:lnSpc>
                  <a:spcPts val="1200"/>
                </a:lnSpc>
                <a:spcBef>
                  <a:spcPts val="190"/>
                </a:spcBef>
              </a:pPr>
              <a:r>
                <a:rPr sz="1050" dirty="0">
                  <a:solidFill>
                    <a:srgbClr val="414042"/>
                  </a:solidFill>
                  <a:latin typeface="Arial"/>
                  <a:cs typeface="Arial"/>
                </a:rPr>
                <a:t>Low</a:t>
              </a:r>
              <a:r>
                <a:rPr sz="1050" spc="5" dirty="0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 spc="-20" dirty="0">
                  <a:solidFill>
                    <a:srgbClr val="414042"/>
                  </a:solidFill>
                  <a:latin typeface="Arial"/>
                  <a:cs typeface="Arial"/>
                </a:rPr>
                <a:t>dose </a:t>
              </a:r>
              <a:r>
                <a:rPr sz="1050" spc="-10" dirty="0">
                  <a:solidFill>
                    <a:srgbClr val="414042"/>
                  </a:solidFill>
                  <a:latin typeface="Arial"/>
                  <a:cs typeface="Arial"/>
                </a:rPr>
                <a:t>maintenance </a:t>
              </a:r>
              <a:r>
                <a:rPr sz="1050" dirty="0">
                  <a:solidFill>
                    <a:srgbClr val="414042"/>
                  </a:solidFill>
                  <a:latin typeface="Arial"/>
                  <a:cs typeface="Arial"/>
                </a:rPr>
                <a:t>ICS-</a:t>
              </a:r>
              <a:r>
                <a:rPr sz="1050" spc="-10" dirty="0">
                  <a:solidFill>
                    <a:srgbClr val="414042"/>
                  </a:solidFill>
                  <a:latin typeface="Arial"/>
                  <a:cs typeface="Arial"/>
                </a:rPr>
                <a:t>formoterol</a:t>
              </a:r>
              <a:endParaRPr sz="1050" dirty="0">
                <a:latin typeface="Arial"/>
                <a:cs typeface="Arial"/>
              </a:endParaRPr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3CC1C65A-7479-BBA1-0F37-75C1A540763D}"/>
                </a:ext>
              </a:extLst>
            </p:cNvPr>
            <p:cNvSpPr txBox="1"/>
            <p:nvPr/>
          </p:nvSpPr>
          <p:spPr>
            <a:xfrm>
              <a:off x="7961425" y="2750883"/>
              <a:ext cx="906780" cy="698500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90"/>
                </a:spcBef>
              </a:pPr>
              <a:r>
                <a:rPr sz="1200">
                  <a:solidFill>
                    <a:srgbClr val="414042"/>
                  </a:solidFill>
                  <a:latin typeface="Arial Black"/>
                  <a:cs typeface="Arial Black"/>
                </a:rPr>
                <a:t>STEP</a:t>
              </a:r>
              <a:r>
                <a:rPr sz="1200" spc="-20">
                  <a:solidFill>
                    <a:srgbClr val="414042"/>
                  </a:solidFill>
                  <a:latin typeface="Arial Black"/>
                  <a:cs typeface="Arial Black"/>
                </a:rPr>
                <a:t> </a:t>
              </a:r>
              <a:r>
                <a:rPr sz="1200" spc="-50">
                  <a:solidFill>
                    <a:srgbClr val="414042"/>
                  </a:solidFill>
                  <a:latin typeface="Arial Black"/>
                  <a:cs typeface="Arial Black"/>
                </a:rPr>
                <a:t>4</a:t>
              </a:r>
              <a:endParaRPr sz="1200">
                <a:latin typeface="Arial Black"/>
                <a:cs typeface="Arial Black"/>
              </a:endParaRPr>
            </a:p>
            <a:p>
              <a:pPr marL="12700" marR="5080">
                <a:lnSpc>
                  <a:spcPts val="1200"/>
                </a:lnSpc>
                <a:spcBef>
                  <a:spcPts val="190"/>
                </a:spcBef>
              </a:pP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Medium</a:t>
              </a:r>
              <a:r>
                <a:rPr sz="1050" spc="3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 spc="-20">
                  <a:solidFill>
                    <a:srgbClr val="414042"/>
                  </a:solidFill>
                  <a:latin typeface="Arial"/>
                  <a:cs typeface="Arial"/>
                </a:rPr>
                <a:t>dose </a:t>
              </a:r>
              <a:r>
                <a:rPr sz="1050" spc="-10">
                  <a:solidFill>
                    <a:srgbClr val="414042"/>
                  </a:solidFill>
                  <a:latin typeface="Arial"/>
                  <a:cs typeface="Arial"/>
                </a:rPr>
                <a:t>maintenance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ICS-</a:t>
              </a:r>
              <a:r>
                <a:rPr sz="1050" spc="-10">
                  <a:solidFill>
                    <a:srgbClr val="414042"/>
                  </a:solidFill>
                  <a:latin typeface="Arial"/>
                  <a:cs typeface="Arial"/>
                </a:rPr>
                <a:t>formoterol</a:t>
              </a:r>
              <a:endParaRPr sz="1050">
                <a:latin typeface="Arial"/>
                <a:cs typeface="Arial"/>
              </a:endParaRPr>
            </a:p>
          </p:txBody>
        </p:sp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F8C6EBC7-8ACD-428A-8942-CCE19D6F6FBF}"/>
                </a:ext>
              </a:extLst>
            </p:cNvPr>
            <p:cNvSpPr txBox="1"/>
            <p:nvPr/>
          </p:nvSpPr>
          <p:spPr>
            <a:xfrm>
              <a:off x="9541840" y="2543730"/>
              <a:ext cx="1426210" cy="1271501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ts val="1230"/>
                </a:lnSpc>
                <a:spcBef>
                  <a:spcPts val="114"/>
                </a:spcBef>
              </a:pPr>
              <a:r>
                <a:rPr lang="en-AU" sz="1050">
                  <a:solidFill>
                    <a:srgbClr val="414042"/>
                  </a:solidFill>
                  <a:latin typeface="Arial Black"/>
                  <a:cs typeface="Arial Black"/>
                </a:rPr>
                <a:t>STEP</a:t>
              </a:r>
              <a:r>
                <a:rPr lang="en-AU" sz="1050" spc="-20">
                  <a:solidFill>
                    <a:srgbClr val="414042"/>
                  </a:solidFill>
                  <a:latin typeface="Arial Black"/>
                  <a:cs typeface="Arial Black"/>
                </a:rPr>
                <a:t> </a:t>
              </a:r>
              <a:r>
                <a:rPr lang="en-AU" sz="1050" spc="-50">
                  <a:solidFill>
                    <a:srgbClr val="414042"/>
                  </a:solidFill>
                  <a:latin typeface="Arial Black"/>
                  <a:cs typeface="Arial Black"/>
                </a:rPr>
                <a:t>5</a:t>
              </a:r>
              <a:endParaRPr lang="en-AU" sz="1050">
                <a:solidFill>
                  <a:srgbClr val="414042"/>
                </a:solidFill>
                <a:latin typeface="Arial"/>
                <a:cs typeface="Arial"/>
              </a:endParaRPr>
            </a:p>
            <a:p>
              <a:pPr marL="12700">
                <a:lnSpc>
                  <a:spcPts val="1230"/>
                </a:lnSpc>
                <a:spcBef>
                  <a:spcPts val="114"/>
                </a:spcBef>
              </a:pP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Add-on</a:t>
              </a:r>
              <a:r>
                <a:rPr sz="1050" spc="30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 spc="-20">
                  <a:solidFill>
                    <a:srgbClr val="414042"/>
                  </a:solidFill>
                  <a:latin typeface="Arial"/>
                  <a:cs typeface="Arial"/>
                </a:rPr>
                <a:t>LAMA</a:t>
              </a:r>
              <a:endParaRPr sz="1050">
                <a:latin typeface="Arial"/>
                <a:cs typeface="Arial"/>
              </a:endParaRPr>
            </a:p>
            <a:p>
              <a:pPr marL="12700" marR="5080">
                <a:lnSpc>
                  <a:spcPts val="1200"/>
                </a:lnSpc>
                <a:spcBef>
                  <a:spcPts val="60"/>
                </a:spcBef>
              </a:pP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Refer</a:t>
              </a:r>
              <a:r>
                <a:rPr sz="1050" spc="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for</a:t>
              </a:r>
              <a:r>
                <a:rPr sz="1050" spc="1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 spc="-10">
                  <a:solidFill>
                    <a:srgbClr val="414042"/>
                  </a:solidFill>
                  <a:latin typeface="Arial"/>
                  <a:cs typeface="Arial"/>
                </a:rPr>
                <a:t>assessment</a:t>
              </a:r>
              <a:r>
                <a:rPr sz="1050" spc="500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of</a:t>
              </a:r>
              <a:r>
                <a:rPr sz="1050" spc="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phenotype.</a:t>
              </a:r>
              <a:r>
                <a:rPr sz="1050" spc="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 spc="-10">
                  <a:solidFill>
                    <a:srgbClr val="414042"/>
                  </a:solidFill>
                  <a:latin typeface="Arial"/>
                  <a:cs typeface="Arial"/>
                </a:rPr>
                <a:t>Consider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high</a:t>
              </a:r>
              <a:r>
                <a:rPr sz="1050" spc="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dose</a:t>
              </a:r>
              <a:r>
                <a:rPr sz="1050" spc="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 spc="-10">
                  <a:solidFill>
                    <a:srgbClr val="414042"/>
                  </a:solidFill>
                  <a:latin typeface="Arial"/>
                  <a:cs typeface="Arial"/>
                </a:rPr>
                <a:t>maintenance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ICS-</a:t>
              </a:r>
              <a:r>
                <a:rPr sz="1050" spc="-10">
                  <a:solidFill>
                    <a:srgbClr val="414042"/>
                  </a:solidFill>
                  <a:latin typeface="Arial"/>
                  <a:cs typeface="Arial"/>
                </a:rPr>
                <a:t>formoterol,</a:t>
              </a:r>
              <a:endParaRPr sz="1050">
                <a:latin typeface="Arial"/>
                <a:cs typeface="Arial"/>
              </a:endParaRPr>
            </a:p>
            <a:p>
              <a:pPr marL="12700" marR="51435">
                <a:lnSpc>
                  <a:spcPts val="1200"/>
                </a:lnSpc>
              </a:pP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±</a:t>
              </a:r>
              <a:r>
                <a:rPr sz="1050" spc="5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 spc="-10">
                  <a:solidFill>
                    <a:srgbClr val="414042"/>
                  </a:solidFill>
                  <a:latin typeface="Arial"/>
                  <a:cs typeface="Arial"/>
                </a:rPr>
                <a:t>anti-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IgE,</a:t>
              </a:r>
              <a:r>
                <a:rPr sz="1050" spc="50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 spc="-10">
                  <a:solidFill>
                    <a:srgbClr val="414042"/>
                  </a:solidFill>
                  <a:latin typeface="Arial"/>
                  <a:cs typeface="Arial"/>
                </a:rPr>
                <a:t>anti-IL5/5R, anti-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IL4R,</a:t>
              </a:r>
              <a:r>
                <a:rPr sz="1050" spc="9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 spc="-10">
                  <a:solidFill>
                    <a:srgbClr val="414042"/>
                  </a:solidFill>
                  <a:latin typeface="Arial"/>
                  <a:cs typeface="Arial"/>
                </a:rPr>
                <a:t>anti-</a:t>
              </a:r>
              <a:r>
                <a:rPr sz="1050" spc="-20">
                  <a:solidFill>
                    <a:srgbClr val="414042"/>
                  </a:solidFill>
                  <a:latin typeface="Arial"/>
                  <a:cs typeface="Arial"/>
                </a:rPr>
                <a:t>TSLP</a:t>
              </a:r>
              <a:endParaRPr sz="1050">
                <a:latin typeface="Arial"/>
                <a:cs typeface="Arial"/>
              </a:endParaRPr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DCC04CC6-4CB4-1046-E9E4-E50737286342}"/>
                </a:ext>
              </a:extLst>
            </p:cNvPr>
            <p:cNvSpPr txBox="1"/>
            <p:nvPr/>
          </p:nvSpPr>
          <p:spPr>
            <a:xfrm>
              <a:off x="6879488" y="1816961"/>
              <a:ext cx="3280410" cy="716863"/>
            </a:xfrm>
            <a:prstGeom prst="rect">
              <a:avLst/>
            </a:prstGeom>
          </p:spPr>
          <p:txBody>
            <a:bodyPr vert="horz" wrap="square" lIns="0" tIns="36830" rIns="0" bIns="0" rtlCol="0">
              <a:spAutoFit/>
            </a:bodyPr>
            <a:lstStyle/>
            <a:p>
              <a:pPr marL="12700" marR="1363980">
                <a:lnSpc>
                  <a:spcPts val="960"/>
                </a:lnSpc>
                <a:spcBef>
                  <a:spcPts val="290"/>
                </a:spcBef>
              </a:pPr>
              <a:r>
                <a:rPr sz="950" i="1" dirty="0">
                  <a:solidFill>
                    <a:srgbClr val="231F20"/>
                  </a:solidFill>
                  <a:latin typeface="Arial"/>
                  <a:cs typeface="Arial"/>
                </a:rPr>
                <a:t>Treatment</a:t>
              </a:r>
              <a:r>
                <a:rPr sz="950" i="1" spc="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950" i="1" dirty="0">
                  <a:solidFill>
                    <a:srgbClr val="231F20"/>
                  </a:solidFill>
                  <a:latin typeface="Arial"/>
                  <a:cs typeface="Arial"/>
                </a:rPr>
                <a:t>of</a:t>
              </a:r>
              <a:r>
                <a:rPr sz="950" i="1" spc="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950" i="1" dirty="0">
                  <a:solidFill>
                    <a:srgbClr val="231F20"/>
                  </a:solidFill>
                  <a:latin typeface="Arial"/>
                  <a:cs typeface="Arial"/>
                </a:rPr>
                <a:t>modifiable</a:t>
              </a:r>
              <a:r>
                <a:rPr sz="950" i="1" spc="1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950" i="1" dirty="0">
                  <a:solidFill>
                    <a:srgbClr val="231F20"/>
                  </a:solidFill>
                  <a:latin typeface="Arial"/>
                  <a:cs typeface="Arial"/>
                </a:rPr>
                <a:t>risk</a:t>
              </a:r>
              <a:r>
                <a:rPr sz="950" i="1" spc="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950" i="1" spc="-10" dirty="0">
                  <a:solidFill>
                    <a:srgbClr val="231F20"/>
                  </a:solidFill>
                  <a:latin typeface="Arial"/>
                  <a:cs typeface="Arial"/>
                </a:rPr>
                <a:t>factors </a:t>
              </a:r>
              <a:r>
                <a:rPr sz="950" i="1" dirty="0">
                  <a:solidFill>
                    <a:srgbClr val="231F20"/>
                  </a:solidFill>
                  <a:latin typeface="Arial"/>
                  <a:cs typeface="Arial"/>
                </a:rPr>
                <a:t>and</a:t>
              </a:r>
              <a:r>
                <a:rPr sz="950" i="1" spc="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950" i="1" spc="-10" dirty="0">
                  <a:solidFill>
                    <a:srgbClr val="231F20"/>
                  </a:solidFill>
                  <a:latin typeface="Arial"/>
                  <a:cs typeface="Arial"/>
                </a:rPr>
                <a:t>comorbidities</a:t>
              </a:r>
              <a:endParaRPr sz="950" dirty="0">
                <a:latin typeface="Arial"/>
                <a:cs typeface="Arial"/>
              </a:endParaRPr>
            </a:p>
            <a:p>
              <a:pPr marL="12700">
                <a:lnSpc>
                  <a:spcPts val="1110"/>
                </a:lnSpc>
              </a:pPr>
              <a:r>
                <a:rPr sz="950" i="1" dirty="0">
                  <a:solidFill>
                    <a:srgbClr val="231F20"/>
                  </a:solidFill>
                  <a:latin typeface="Arial"/>
                  <a:cs typeface="Arial"/>
                </a:rPr>
                <a:t>Non-pharmacological</a:t>
              </a:r>
              <a:r>
                <a:rPr sz="950" i="1" spc="-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950" i="1" spc="-10" dirty="0">
                  <a:solidFill>
                    <a:srgbClr val="231F20"/>
                  </a:solidFill>
                  <a:latin typeface="Arial"/>
                  <a:cs typeface="Arial"/>
                </a:rPr>
                <a:t>strategies</a:t>
              </a:r>
              <a:endParaRPr sz="950" dirty="0">
                <a:latin typeface="Arial"/>
                <a:cs typeface="Arial"/>
              </a:endParaRPr>
            </a:p>
            <a:p>
              <a:pPr marL="12700" marR="372745">
                <a:lnSpc>
                  <a:spcPts val="1120"/>
                </a:lnSpc>
                <a:spcBef>
                  <a:spcPts val="45"/>
                </a:spcBef>
              </a:pPr>
              <a:r>
                <a:rPr sz="950" i="1" dirty="0">
                  <a:solidFill>
                    <a:srgbClr val="231F20"/>
                  </a:solidFill>
                  <a:latin typeface="Arial"/>
                  <a:cs typeface="Arial"/>
                </a:rPr>
                <a:t>Asthma</a:t>
              </a:r>
              <a:r>
                <a:rPr sz="950" i="1" spc="2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950" i="1" dirty="0">
                  <a:solidFill>
                    <a:srgbClr val="231F20"/>
                  </a:solidFill>
                  <a:latin typeface="Arial"/>
                  <a:cs typeface="Arial"/>
                </a:rPr>
                <a:t>medications</a:t>
              </a:r>
              <a:r>
                <a:rPr sz="950" i="1" spc="3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950" i="1" dirty="0">
                  <a:solidFill>
                    <a:srgbClr val="231F20"/>
                  </a:solidFill>
                  <a:latin typeface="Arial"/>
                  <a:cs typeface="Arial"/>
                </a:rPr>
                <a:t>(adjust</a:t>
              </a:r>
              <a:r>
                <a:rPr sz="950" i="1" spc="3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950" i="1" dirty="0">
                  <a:solidFill>
                    <a:srgbClr val="231F20"/>
                  </a:solidFill>
                  <a:latin typeface="Arial"/>
                  <a:cs typeface="Arial"/>
                </a:rPr>
                <a:t>down/up/between</a:t>
              </a:r>
              <a:r>
                <a:rPr sz="950" i="1" spc="3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950" i="1" spc="-10" dirty="0">
                  <a:solidFill>
                    <a:srgbClr val="231F20"/>
                  </a:solidFill>
                  <a:latin typeface="Arial"/>
                  <a:cs typeface="Arial"/>
                </a:rPr>
                <a:t>tracks) </a:t>
              </a:r>
              <a:r>
                <a:rPr sz="950" i="1" dirty="0">
                  <a:solidFill>
                    <a:srgbClr val="231F20"/>
                  </a:solidFill>
                  <a:latin typeface="Arial"/>
                  <a:cs typeface="Arial"/>
                </a:rPr>
                <a:t>Education</a:t>
              </a:r>
              <a:r>
                <a:rPr sz="950" i="1" spc="2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950" i="1" dirty="0">
                  <a:solidFill>
                    <a:srgbClr val="231F20"/>
                  </a:solidFill>
                  <a:latin typeface="Arial"/>
                  <a:cs typeface="Arial"/>
                </a:rPr>
                <a:t>&amp;</a:t>
              </a:r>
              <a:r>
                <a:rPr sz="950" i="1" spc="2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950" i="1" dirty="0">
                  <a:solidFill>
                    <a:srgbClr val="231F20"/>
                  </a:solidFill>
                  <a:latin typeface="Arial"/>
                  <a:cs typeface="Arial"/>
                </a:rPr>
                <a:t>skills</a:t>
              </a:r>
              <a:r>
                <a:rPr sz="950" i="1" spc="2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950" i="1" spc="-10" dirty="0">
                  <a:solidFill>
                    <a:srgbClr val="231F20"/>
                  </a:solidFill>
                  <a:latin typeface="Arial"/>
                  <a:cs typeface="Arial"/>
                </a:rPr>
                <a:t>training</a:t>
              </a:r>
              <a:endParaRPr sz="950" dirty="0">
                <a:latin typeface="Arial"/>
                <a:cs typeface="Arial"/>
              </a:endParaRPr>
            </a:p>
          </p:txBody>
        </p:sp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75C2E17D-E83F-C00E-C78F-D755CA7CA08D}"/>
                </a:ext>
              </a:extLst>
            </p:cNvPr>
            <p:cNvSpPr txBox="1">
              <a:spLocks/>
            </p:cNvSpPr>
            <p:nvPr/>
          </p:nvSpPr>
          <p:spPr>
            <a:xfrm>
              <a:off x="587358" y="398761"/>
              <a:ext cx="2263775" cy="530273"/>
            </a:xfrm>
            <a:prstGeom prst="rect">
              <a:avLst/>
            </a:prstGeom>
          </p:spPr>
          <p:txBody>
            <a:bodyPr vert="horz" wrap="square" lIns="0" tIns="42545" rIns="0" bIns="0" rtlCol="0" anchor="b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2700" marR="5080" algn="l">
                <a:lnSpc>
                  <a:spcPts val="1870"/>
                </a:lnSpc>
                <a:spcBef>
                  <a:spcPts val="335"/>
                </a:spcBef>
              </a:pPr>
              <a:r>
                <a:rPr lang="en-AU" sz="1700" b="1">
                  <a:latin typeface="Arial" panose="020B0604020202020204" pitchFamily="34" charset="0"/>
                  <a:cs typeface="Arial" panose="020B0604020202020204" pitchFamily="34" charset="0"/>
                </a:rPr>
                <a:t>Adults</a:t>
              </a:r>
              <a:r>
                <a:rPr lang="en-AU" sz="1700" b="1" spc="25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700" b="1">
                  <a:latin typeface="Arial" panose="020B0604020202020204" pitchFamily="34" charset="0"/>
                  <a:cs typeface="Arial" panose="020B0604020202020204" pitchFamily="34" charset="0"/>
                </a:rPr>
                <a:t>&amp;</a:t>
              </a:r>
              <a:r>
                <a:rPr lang="en-AU" sz="1700" b="1" spc="25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700" b="1" spc="-10">
                  <a:latin typeface="Arial" panose="020B0604020202020204" pitchFamily="34" charset="0"/>
                  <a:cs typeface="Arial" panose="020B0604020202020204" pitchFamily="34" charset="0"/>
                </a:rPr>
                <a:t>adolescents </a:t>
              </a:r>
              <a:r>
                <a:rPr lang="en-AU" sz="1700" b="1">
                  <a:latin typeface="Arial" panose="020B0604020202020204" pitchFamily="34" charset="0"/>
                  <a:cs typeface="Arial" panose="020B0604020202020204" pitchFamily="34" charset="0"/>
                </a:rPr>
                <a:t>12+</a:t>
              </a:r>
              <a:r>
                <a:rPr lang="en-AU" sz="1700" b="1" spc="2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700" b="1" spc="-10">
                  <a:latin typeface="Arial" panose="020B0604020202020204" pitchFamily="34" charset="0"/>
                  <a:cs typeface="Arial" panose="020B0604020202020204" pitchFamily="34" charset="0"/>
                </a:rPr>
                <a:t>years</a:t>
              </a:r>
            </a:p>
          </p:txBody>
        </p:sp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0BC5841F-F507-0569-F36C-DD7A781196F4}"/>
                </a:ext>
              </a:extLst>
            </p:cNvPr>
            <p:cNvSpPr txBox="1"/>
            <p:nvPr/>
          </p:nvSpPr>
          <p:spPr>
            <a:xfrm>
              <a:off x="587358" y="985720"/>
              <a:ext cx="2524125" cy="57467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>
                  <a:solidFill>
                    <a:srgbClr val="231F20"/>
                  </a:solidFill>
                  <a:latin typeface="Arial"/>
                  <a:cs typeface="Arial"/>
                </a:rPr>
                <a:t>Personalized</a:t>
              </a:r>
              <a:r>
                <a:rPr sz="1200" b="1" spc="-15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200" b="1">
                  <a:solidFill>
                    <a:srgbClr val="231F20"/>
                  </a:solidFill>
                  <a:latin typeface="Arial"/>
                  <a:cs typeface="Arial"/>
                </a:rPr>
                <a:t>asthma</a:t>
              </a:r>
              <a:r>
                <a:rPr sz="1200" b="1" spc="-15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200" b="1" spc="-10">
                  <a:solidFill>
                    <a:srgbClr val="231F20"/>
                  </a:solidFill>
                  <a:latin typeface="Arial"/>
                  <a:cs typeface="Arial"/>
                </a:rPr>
                <a:t>management</a:t>
              </a:r>
              <a:endParaRPr sz="12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200">
                  <a:solidFill>
                    <a:srgbClr val="414042"/>
                  </a:solidFill>
                  <a:latin typeface="Arial"/>
                  <a:cs typeface="Arial"/>
                </a:rPr>
                <a:t>Assess,</a:t>
              </a:r>
              <a:r>
                <a:rPr sz="1200" spc="-70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200">
                  <a:solidFill>
                    <a:srgbClr val="414042"/>
                  </a:solidFill>
                  <a:latin typeface="Arial"/>
                  <a:cs typeface="Arial"/>
                </a:rPr>
                <a:t>Adjust, </a:t>
              </a:r>
              <a:r>
                <a:rPr sz="1200" spc="-10">
                  <a:solidFill>
                    <a:srgbClr val="414042"/>
                  </a:solidFill>
                  <a:latin typeface="Arial"/>
                  <a:cs typeface="Arial"/>
                </a:rPr>
                <a:t>Review</a:t>
              </a:r>
              <a:endParaRPr sz="12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200">
                  <a:solidFill>
                    <a:srgbClr val="414042"/>
                  </a:solidFill>
                  <a:latin typeface="Arial"/>
                  <a:cs typeface="Arial"/>
                </a:rPr>
                <a:t>for</a:t>
              </a:r>
              <a:r>
                <a:rPr sz="1200" spc="-30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200">
                  <a:solidFill>
                    <a:srgbClr val="414042"/>
                  </a:solidFill>
                  <a:latin typeface="Arial"/>
                  <a:cs typeface="Arial"/>
                </a:rPr>
                <a:t>individual</a:t>
              </a:r>
              <a:r>
                <a:rPr sz="1200" spc="-30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200">
                  <a:solidFill>
                    <a:srgbClr val="414042"/>
                  </a:solidFill>
                  <a:latin typeface="Arial"/>
                  <a:cs typeface="Arial"/>
                </a:rPr>
                <a:t>patient</a:t>
              </a:r>
              <a:r>
                <a:rPr sz="1200" spc="-2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200" spc="-10">
                  <a:solidFill>
                    <a:srgbClr val="414042"/>
                  </a:solidFill>
                  <a:latin typeface="Arial"/>
                  <a:cs typeface="Arial"/>
                </a:rPr>
                <a:t>needs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2" name="object 20">
              <a:extLst>
                <a:ext uri="{FF2B5EF4-FFF2-40B4-BE49-F238E27FC236}">
                  <a16:creationId xmlns:a16="http://schemas.microsoft.com/office/drawing/2014/main" id="{ADE6F0C3-CBF9-1C4E-47E9-36F40E6C61ED}"/>
                </a:ext>
              </a:extLst>
            </p:cNvPr>
            <p:cNvSpPr txBox="1"/>
            <p:nvPr/>
          </p:nvSpPr>
          <p:spPr>
            <a:xfrm>
              <a:off x="4520554" y="1461939"/>
              <a:ext cx="1049020" cy="741045"/>
            </a:xfrm>
            <a:prstGeom prst="rect">
              <a:avLst/>
            </a:prstGeom>
          </p:spPr>
          <p:txBody>
            <a:bodyPr vert="horz" wrap="square" lIns="0" tIns="20955" rIns="0" bIns="0" rtlCol="0">
              <a:spAutoFit/>
            </a:bodyPr>
            <a:lstStyle/>
            <a:p>
              <a:pPr marL="12700" marR="255270">
                <a:lnSpc>
                  <a:spcPts val="1120"/>
                </a:lnSpc>
                <a:spcBef>
                  <a:spcPts val="165"/>
                </a:spcBef>
              </a:pPr>
              <a:r>
                <a:rPr sz="950" i="1" spc="-10">
                  <a:solidFill>
                    <a:srgbClr val="231F20"/>
                  </a:solidFill>
                  <a:latin typeface="Arial"/>
                  <a:cs typeface="Arial"/>
                </a:rPr>
                <a:t>Symptoms Exacerbations </a:t>
              </a:r>
              <a:r>
                <a:rPr sz="950" i="1">
                  <a:solidFill>
                    <a:srgbClr val="231F20"/>
                  </a:solidFill>
                  <a:latin typeface="Arial"/>
                  <a:cs typeface="Arial"/>
                </a:rPr>
                <a:t>Side-</a:t>
              </a:r>
              <a:r>
                <a:rPr sz="950" i="1" spc="-10">
                  <a:solidFill>
                    <a:srgbClr val="231F20"/>
                  </a:solidFill>
                  <a:latin typeface="Arial"/>
                  <a:cs typeface="Arial"/>
                </a:rPr>
                <a:t>effects </a:t>
              </a:r>
              <a:r>
                <a:rPr sz="950" i="1">
                  <a:solidFill>
                    <a:srgbClr val="231F20"/>
                  </a:solidFill>
                  <a:latin typeface="Arial"/>
                  <a:cs typeface="Arial"/>
                </a:rPr>
                <a:t>Lung</a:t>
              </a:r>
              <a:r>
                <a:rPr sz="950" i="1" spc="5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950" i="1" spc="-10">
                  <a:solidFill>
                    <a:srgbClr val="231F20"/>
                  </a:solidFill>
                  <a:latin typeface="Arial"/>
                  <a:cs typeface="Arial"/>
                </a:rPr>
                <a:t>function</a:t>
              </a:r>
              <a:endParaRPr sz="950">
                <a:latin typeface="Arial"/>
                <a:cs typeface="Arial"/>
              </a:endParaRPr>
            </a:p>
            <a:p>
              <a:pPr marL="12700">
                <a:lnSpc>
                  <a:spcPts val="1085"/>
                </a:lnSpc>
              </a:pPr>
              <a:r>
                <a:rPr sz="950" i="1">
                  <a:solidFill>
                    <a:srgbClr val="231F20"/>
                  </a:solidFill>
                  <a:latin typeface="Arial"/>
                  <a:cs typeface="Arial"/>
                </a:rPr>
                <a:t>Patient</a:t>
              </a:r>
              <a:r>
                <a:rPr sz="950" i="1" spc="25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950" i="1" spc="-10">
                  <a:solidFill>
                    <a:srgbClr val="231F20"/>
                  </a:solidFill>
                  <a:latin typeface="Arial"/>
                  <a:cs typeface="Arial"/>
                </a:rPr>
                <a:t>satisfaction</a:t>
              </a:r>
              <a:endParaRPr sz="950">
                <a:latin typeface="Arial"/>
                <a:cs typeface="Arial"/>
              </a:endParaRPr>
            </a:p>
          </p:txBody>
        </p:sp>
        <p:sp>
          <p:nvSpPr>
            <p:cNvPr id="23" name="object 21">
              <a:extLst>
                <a:ext uri="{FF2B5EF4-FFF2-40B4-BE49-F238E27FC236}">
                  <a16:creationId xmlns:a16="http://schemas.microsoft.com/office/drawing/2014/main" id="{1869FCB7-3119-2F67-72C1-1D2CD6C93B5F}"/>
                </a:ext>
              </a:extLst>
            </p:cNvPr>
            <p:cNvSpPr txBox="1"/>
            <p:nvPr/>
          </p:nvSpPr>
          <p:spPr>
            <a:xfrm>
              <a:off x="6879488" y="431112"/>
              <a:ext cx="2084705" cy="862965"/>
            </a:xfrm>
            <a:prstGeom prst="rect">
              <a:avLst/>
            </a:prstGeom>
          </p:spPr>
          <p:txBody>
            <a:bodyPr vert="horz" wrap="square" lIns="0" tIns="20955" rIns="0" bIns="0" rtlCol="0">
              <a:spAutoFit/>
            </a:bodyPr>
            <a:lstStyle/>
            <a:p>
              <a:pPr marL="12700" marR="5080">
                <a:lnSpc>
                  <a:spcPts val="1120"/>
                </a:lnSpc>
                <a:spcBef>
                  <a:spcPts val="165"/>
                </a:spcBef>
              </a:pPr>
              <a:r>
                <a:rPr sz="950" i="1">
                  <a:solidFill>
                    <a:srgbClr val="231F20"/>
                  </a:solidFill>
                  <a:latin typeface="Arial"/>
                  <a:cs typeface="Arial"/>
                </a:rPr>
                <a:t>Confirmation of diagnosis if </a:t>
              </a:r>
              <a:r>
                <a:rPr sz="950" i="1" spc="-10">
                  <a:solidFill>
                    <a:srgbClr val="231F20"/>
                  </a:solidFill>
                  <a:latin typeface="Arial"/>
                  <a:cs typeface="Arial"/>
                </a:rPr>
                <a:t>necessary </a:t>
              </a:r>
              <a:r>
                <a:rPr sz="950" i="1">
                  <a:solidFill>
                    <a:srgbClr val="231F20"/>
                  </a:solidFill>
                  <a:latin typeface="Arial"/>
                  <a:cs typeface="Arial"/>
                </a:rPr>
                <a:t>Symptom</a:t>
              </a:r>
              <a:r>
                <a:rPr sz="950" i="1" spc="15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950" i="1">
                  <a:solidFill>
                    <a:srgbClr val="231F20"/>
                  </a:solidFill>
                  <a:latin typeface="Arial"/>
                  <a:cs typeface="Arial"/>
                </a:rPr>
                <a:t>control</a:t>
              </a:r>
              <a:r>
                <a:rPr sz="950" i="1" spc="25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950" i="1">
                  <a:solidFill>
                    <a:srgbClr val="231F20"/>
                  </a:solidFill>
                  <a:latin typeface="Arial"/>
                  <a:cs typeface="Arial"/>
                </a:rPr>
                <a:t>&amp;</a:t>
              </a:r>
              <a:r>
                <a:rPr sz="950" i="1" spc="25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950" i="1" spc="-10">
                  <a:solidFill>
                    <a:srgbClr val="231F20"/>
                  </a:solidFill>
                  <a:latin typeface="Arial"/>
                  <a:cs typeface="Arial"/>
                </a:rPr>
                <a:t>modifiable</a:t>
              </a:r>
              <a:endParaRPr sz="950">
                <a:latin typeface="Arial"/>
                <a:cs typeface="Arial"/>
              </a:endParaRPr>
            </a:p>
            <a:p>
              <a:pPr marL="12700">
                <a:lnSpc>
                  <a:spcPts val="915"/>
                </a:lnSpc>
              </a:pPr>
              <a:r>
                <a:rPr sz="950" i="1">
                  <a:solidFill>
                    <a:srgbClr val="231F20"/>
                  </a:solidFill>
                  <a:latin typeface="Arial"/>
                  <a:cs typeface="Arial"/>
                </a:rPr>
                <a:t>risk</a:t>
              </a:r>
              <a:r>
                <a:rPr sz="950" i="1" spc="2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950" i="1">
                  <a:solidFill>
                    <a:srgbClr val="231F20"/>
                  </a:solidFill>
                  <a:latin typeface="Arial"/>
                  <a:cs typeface="Arial"/>
                </a:rPr>
                <a:t>factors</a:t>
              </a:r>
              <a:r>
                <a:rPr sz="950" i="1" spc="25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950" i="1">
                  <a:solidFill>
                    <a:srgbClr val="231F20"/>
                  </a:solidFill>
                  <a:latin typeface="Arial"/>
                  <a:cs typeface="Arial"/>
                </a:rPr>
                <a:t>(see</a:t>
              </a:r>
              <a:r>
                <a:rPr sz="950" i="1" spc="25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950" i="1">
                  <a:solidFill>
                    <a:srgbClr val="231F20"/>
                  </a:solidFill>
                  <a:latin typeface="Arial"/>
                  <a:cs typeface="Arial"/>
                </a:rPr>
                <a:t>Box</a:t>
              </a:r>
              <a:r>
                <a:rPr sz="950" i="1" spc="25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950" i="1" spc="-10">
                  <a:solidFill>
                    <a:srgbClr val="231F20"/>
                  </a:solidFill>
                  <a:latin typeface="Arial"/>
                  <a:cs typeface="Arial"/>
                </a:rPr>
                <a:t>2-</a:t>
              </a:r>
              <a:r>
                <a:rPr sz="950" i="1" spc="-25">
                  <a:solidFill>
                    <a:srgbClr val="231F20"/>
                  </a:solidFill>
                  <a:latin typeface="Arial"/>
                  <a:cs typeface="Arial"/>
                </a:rPr>
                <a:t>2B)</a:t>
              </a:r>
              <a:endParaRPr sz="950">
                <a:latin typeface="Arial"/>
                <a:cs typeface="Arial"/>
              </a:endParaRPr>
            </a:p>
            <a:p>
              <a:pPr marL="12700">
                <a:lnSpc>
                  <a:spcPts val="1120"/>
                </a:lnSpc>
              </a:pPr>
              <a:r>
                <a:rPr sz="950" i="1" spc="-10">
                  <a:solidFill>
                    <a:srgbClr val="231F20"/>
                  </a:solidFill>
                  <a:latin typeface="Arial"/>
                  <a:cs typeface="Arial"/>
                </a:rPr>
                <a:t>Comorbidities</a:t>
              </a:r>
              <a:endParaRPr sz="950">
                <a:latin typeface="Arial"/>
                <a:cs typeface="Arial"/>
              </a:endParaRPr>
            </a:p>
            <a:p>
              <a:pPr marL="12700" marR="402590">
                <a:lnSpc>
                  <a:spcPts val="1120"/>
                </a:lnSpc>
                <a:spcBef>
                  <a:spcPts val="40"/>
                </a:spcBef>
              </a:pPr>
              <a:r>
                <a:rPr sz="950" i="1">
                  <a:solidFill>
                    <a:srgbClr val="231F20"/>
                  </a:solidFill>
                  <a:latin typeface="Arial"/>
                  <a:cs typeface="Arial"/>
                </a:rPr>
                <a:t>Inhaler</a:t>
              </a:r>
              <a:r>
                <a:rPr sz="950" i="1" spc="25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950" i="1">
                  <a:solidFill>
                    <a:srgbClr val="231F20"/>
                  </a:solidFill>
                  <a:latin typeface="Arial"/>
                  <a:cs typeface="Arial"/>
                </a:rPr>
                <a:t>technique</a:t>
              </a:r>
              <a:r>
                <a:rPr sz="950" i="1" spc="25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950" i="1">
                  <a:solidFill>
                    <a:srgbClr val="231F20"/>
                  </a:solidFill>
                  <a:latin typeface="Arial"/>
                  <a:cs typeface="Arial"/>
                </a:rPr>
                <a:t>&amp;</a:t>
              </a:r>
              <a:r>
                <a:rPr sz="950" i="1" spc="25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950" i="1" spc="-10">
                  <a:solidFill>
                    <a:srgbClr val="231F20"/>
                  </a:solidFill>
                  <a:latin typeface="Arial"/>
                  <a:cs typeface="Arial"/>
                </a:rPr>
                <a:t>adherence </a:t>
              </a:r>
              <a:r>
                <a:rPr sz="950" i="1">
                  <a:solidFill>
                    <a:srgbClr val="231F20"/>
                  </a:solidFill>
                  <a:latin typeface="Arial"/>
                  <a:cs typeface="Arial"/>
                </a:rPr>
                <a:t>Patient</a:t>
              </a:r>
              <a:r>
                <a:rPr sz="950" i="1" spc="1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950" i="1">
                  <a:solidFill>
                    <a:srgbClr val="231F20"/>
                  </a:solidFill>
                  <a:latin typeface="Arial"/>
                  <a:cs typeface="Arial"/>
                </a:rPr>
                <a:t>preferences</a:t>
              </a:r>
              <a:r>
                <a:rPr sz="950" i="1" spc="1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950" i="1">
                  <a:solidFill>
                    <a:srgbClr val="231F20"/>
                  </a:solidFill>
                  <a:latin typeface="Arial"/>
                  <a:cs typeface="Arial"/>
                </a:rPr>
                <a:t>and</a:t>
              </a:r>
              <a:r>
                <a:rPr sz="950" i="1" spc="15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950" i="1" spc="-10">
                  <a:solidFill>
                    <a:srgbClr val="231F20"/>
                  </a:solidFill>
                  <a:latin typeface="Arial"/>
                  <a:cs typeface="Arial"/>
                </a:rPr>
                <a:t>goals</a:t>
              </a:r>
              <a:endParaRPr sz="950">
                <a:latin typeface="Arial"/>
                <a:cs typeface="Arial"/>
              </a:endParaRPr>
            </a:p>
          </p:txBody>
        </p:sp>
        <p:sp>
          <p:nvSpPr>
            <p:cNvPr id="24" name="object 22">
              <a:extLst>
                <a:ext uri="{FF2B5EF4-FFF2-40B4-BE49-F238E27FC236}">
                  <a16:creationId xmlns:a16="http://schemas.microsoft.com/office/drawing/2014/main" id="{C68E11F4-6A03-3906-4ACF-BB389E85797B}"/>
                </a:ext>
              </a:extLst>
            </p:cNvPr>
            <p:cNvSpPr txBox="1"/>
            <p:nvPr/>
          </p:nvSpPr>
          <p:spPr>
            <a:xfrm>
              <a:off x="918457" y="3172439"/>
              <a:ext cx="1903095" cy="100139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050">
                  <a:solidFill>
                    <a:srgbClr val="EB9237"/>
                  </a:solidFill>
                  <a:latin typeface="Arial Black"/>
                  <a:cs typeface="Arial Black"/>
                </a:rPr>
                <a:t>CONTROLLER</a:t>
              </a:r>
              <a:r>
                <a:rPr sz="1050" spc="55">
                  <a:solidFill>
                    <a:srgbClr val="EB9237"/>
                  </a:solidFill>
                  <a:latin typeface="Arial Black"/>
                  <a:cs typeface="Arial Black"/>
                </a:rPr>
                <a:t> </a:t>
              </a:r>
              <a:r>
                <a:rPr sz="1050" spc="-25">
                  <a:solidFill>
                    <a:srgbClr val="414042"/>
                  </a:solidFill>
                  <a:latin typeface="Arial"/>
                  <a:cs typeface="Arial"/>
                </a:rPr>
                <a:t>and</a:t>
              </a:r>
              <a:endParaRPr sz="105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20"/>
                </a:spcBef>
              </a:pPr>
              <a:r>
                <a:rPr sz="1050">
                  <a:solidFill>
                    <a:srgbClr val="EB9237"/>
                  </a:solidFill>
                  <a:latin typeface="Arial Black"/>
                  <a:cs typeface="Arial Black"/>
                </a:rPr>
                <a:t>PREFERRED</a:t>
              </a:r>
              <a:r>
                <a:rPr sz="1050" spc="30">
                  <a:solidFill>
                    <a:srgbClr val="EB9237"/>
                  </a:solidFill>
                  <a:latin typeface="Arial Black"/>
                  <a:cs typeface="Arial Black"/>
                </a:rPr>
                <a:t> </a:t>
              </a:r>
              <a:r>
                <a:rPr sz="1050" spc="-10">
                  <a:solidFill>
                    <a:srgbClr val="EB9237"/>
                  </a:solidFill>
                  <a:latin typeface="Arial Black"/>
                  <a:cs typeface="Arial Black"/>
                </a:rPr>
                <a:t>RELIEVER</a:t>
              </a:r>
              <a:endParaRPr sz="1050">
                <a:latin typeface="Arial Black"/>
                <a:cs typeface="Arial Black"/>
              </a:endParaRPr>
            </a:p>
            <a:p>
              <a:pPr marL="12700" marR="5080">
                <a:lnSpc>
                  <a:spcPct val="101600"/>
                </a:lnSpc>
              </a:pP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(Track</a:t>
              </a:r>
              <a:r>
                <a:rPr sz="1050" spc="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1).</a:t>
              </a:r>
              <a:r>
                <a:rPr sz="1050" spc="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Using</a:t>
              </a:r>
              <a:r>
                <a:rPr sz="1050" spc="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ICS-</a:t>
              </a:r>
              <a:r>
                <a:rPr sz="1050" spc="-10">
                  <a:solidFill>
                    <a:srgbClr val="414042"/>
                  </a:solidFill>
                  <a:latin typeface="Arial"/>
                  <a:cs typeface="Arial"/>
                </a:rPr>
                <a:t>formoterol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as</a:t>
              </a:r>
              <a:r>
                <a:rPr sz="1050" spc="20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reliever</a:t>
              </a:r>
              <a:r>
                <a:rPr sz="1050" spc="20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reduces</a:t>
              </a:r>
              <a:r>
                <a:rPr sz="1050" spc="2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the</a:t>
              </a:r>
              <a:r>
                <a:rPr sz="1050" spc="2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risk</a:t>
              </a:r>
              <a:r>
                <a:rPr sz="1050" spc="20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 spc="-25">
                  <a:solidFill>
                    <a:srgbClr val="414042"/>
                  </a:solidFill>
                  <a:latin typeface="Arial"/>
                  <a:cs typeface="Arial"/>
                </a:rPr>
                <a:t>of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exacerbations</a:t>
              </a:r>
              <a:r>
                <a:rPr sz="1050" spc="2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compared</a:t>
              </a:r>
              <a:r>
                <a:rPr sz="1050" spc="2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 spc="-20">
                  <a:solidFill>
                    <a:srgbClr val="414042"/>
                  </a:solidFill>
                  <a:latin typeface="Arial"/>
                  <a:cs typeface="Arial"/>
                </a:rPr>
                <a:t>with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using</a:t>
              </a:r>
              <a:r>
                <a:rPr sz="1050" spc="10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a</a:t>
              </a:r>
              <a:r>
                <a:rPr sz="1050" spc="1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SABA</a:t>
              </a:r>
              <a:r>
                <a:rPr sz="1050" spc="-4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 spc="-10">
                  <a:solidFill>
                    <a:srgbClr val="414042"/>
                  </a:solidFill>
                  <a:latin typeface="Arial"/>
                  <a:cs typeface="Arial"/>
                </a:rPr>
                <a:t>reliever</a:t>
              </a:r>
              <a:endParaRPr sz="1050">
                <a:latin typeface="Arial"/>
                <a:cs typeface="Arial"/>
              </a:endParaRPr>
            </a:p>
          </p:txBody>
        </p:sp>
        <p:sp>
          <p:nvSpPr>
            <p:cNvPr id="25" name="object 23">
              <a:extLst>
                <a:ext uri="{FF2B5EF4-FFF2-40B4-BE49-F238E27FC236}">
                  <a16:creationId xmlns:a16="http://schemas.microsoft.com/office/drawing/2014/main" id="{687636BD-2688-6467-D1C5-DD7CB62D828A}"/>
                </a:ext>
              </a:extLst>
            </p:cNvPr>
            <p:cNvSpPr txBox="1"/>
            <p:nvPr/>
          </p:nvSpPr>
          <p:spPr>
            <a:xfrm>
              <a:off x="918457" y="6132640"/>
              <a:ext cx="2005964" cy="51371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1600"/>
                </a:lnSpc>
                <a:spcBef>
                  <a:spcPts val="95"/>
                </a:spcBef>
              </a:pPr>
              <a:r>
                <a:rPr sz="1050" i="1">
                  <a:solidFill>
                    <a:srgbClr val="6D6E71"/>
                  </a:solidFill>
                  <a:latin typeface="Arial"/>
                  <a:cs typeface="Arial"/>
                </a:rPr>
                <a:t>Other</a:t>
              </a:r>
              <a:r>
                <a:rPr sz="1050" i="1" spc="25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050" i="1">
                  <a:solidFill>
                    <a:srgbClr val="6D6E71"/>
                  </a:solidFill>
                  <a:latin typeface="Arial"/>
                  <a:cs typeface="Arial"/>
                </a:rPr>
                <a:t>controller</a:t>
              </a:r>
              <a:r>
                <a:rPr sz="1050" i="1" spc="2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050" i="1">
                  <a:solidFill>
                    <a:srgbClr val="6D6E71"/>
                  </a:solidFill>
                  <a:latin typeface="Arial"/>
                  <a:cs typeface="Arial"/>
                </a:rPr>
                <a:t>options</a:t>
              </a:r>
              <a:r>
                <a:rPr sz="1050" i="1" spc="2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050" i="1">
                  <a:solidFill>
                    <a:srgbClr val="6D6E71"/>
                  </a:solidFill>
                  <a:latin typeface="Arial"/>
                  <a:cs typeface="Arial"/>
                </a:rPr>
                <a:t>for</a:t>
              </a:r>
              <a:r>
                <a:rPr sz="1050" i="1" spc="3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050" i="1" spc="-10">
                  <a:solidFill>
                    <a:srgbClr val="6D6E71"/>
                  </a:solidFill>
                  <a:latin typeface="Arial"/>
                  <a:cs typeface="Arial"/>
                </a:rPr>
                <a:t>either </a:t>
              </a:r>
              <a:r>
                <a:rPr sz="1050" i="1">
                  <a:solidFill>
                    <a:srgbClr val="6D6E71"/>
                  </a:solidFill>
                  <a:latin typeface="Arial"/>
                  <a:cs typeface="Arial"/>
                </a:rPr>
                <a:t>track</a:t>
              </a:r>
              <a:r>
                <a:rPr sz="1050" i="1" spc="15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050" i="1">
                  <a:solidFill>
                    <a:srgbClr val="6D6E71"/>
                  </a:solidFill>
                  <a:latin typeface="Arial"/>
                  <a:cs typeface="Arial"/>
                </a:rPr>
                <a:t>(limited</a:t>
              </a:r>
              <a:r>
                <a:rPr sz="1050" i="1" spc="15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050" i="1">
                  <a:solidFill>
                    <a:srgbClr val="6D6E71"/>
                  </a:solidFill>
                  <a:latin typeface="Arial"/>
                  <a:cs typeface="Arial"/>
                </a:rPr>
                <a:t>indications,</a:t>
              </a:r>
              <a:r>
                <a:rPr sz="1050" i="1" spc="15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050" i="1">
                  <a:solidFill>
                    <a:srgbClr val="6D6E71"/>
                  </a:solidFill>
                  <a:latin typeface="Arial"/>
                  <a:cs typeface="Arial"/>
                </a:rPr>
                <a:t>or</a:t>
              </a:r>
              <a:r>
                <a:rPr sz="1050" i="1" spc="15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050" i="1" spc="-20">
                  <a:solidFill>
                    <a:srgbClr val="6D6E71"/>
                  </a:solidFill>
                  <a:latin typeface="Arial"/>
                  <a:cs typeface="Arial"/>
                </a:rPr>
                <a:t>less </a:t>
              </a:r>
              <a:r>
                <a:rPr sz="1050" i="1">
                  <a:solidFill>
                    <a:srgbClr val="6D6E71"/>
                  </a:solidFill>
                  <a:latin typeface="Arial"/>
                  <a:cs typeface="Arial"/>
                </a:rPr>
                <a:t>evidence</a:t>
              </a:r>
              <a:r>
                <a:rPr sz="1050" i="1" spc="5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050" i="1">
                  <a:solidFill>
                    <a:srgbClr val="6D6E71"/>
                  </a:solidFill>
                  <a:latin typeface="Arial"/>
                  <a:cs typeface="Arial"/>
                </a:rPr>
                <a:t>for</a:t>
              </a:r>
              <a:r>
                <a:rPr sz="1050" i="1" spc="1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050" i="1">
                  <a:solidFill>
                    <a:srgbClr val="6D6E71"/>
                  </a:solidFill>
                  <a:latin typeface="Arial"/>
                  <a:cs typeface="Arial"/>
                </a:rPr>
                <a:t>efficacy</a:t>
              </a:r>
              <a:r>
                <a:rPr sz="1050" i="1" spc="5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050" i="1">
                  <a:solidFill>
                    <a:srgbClr val="6D6E71"/>
                  </a:solidFill>
                  <a:latin typeface="Arial"/>
                  <a:cs typeface="Arial"/>
                </a:rPr>
                <a:t>or</a:t>
              </a:r>
              <a:r>
                <a:rPr sz="1050" i="1" spc="5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1050" i="1" spc="-10">
                  <a:solidFill>
                    <a:srgbClr val="6D6E71"/>
                  </a:solidFill>
                  <a:latin typeface="Arial"/>
                  <a:cs typeface="Arial"/>
                </a:rPr>
                <a:t>safety)</a:t>
              </a:r>
              <a:endParaRPr sz="1050">
                <a:latin typeface="Arial"/>
                <a:cs typeface="Arial"/>
              </a:endParaRPr>
            </a:p>
          </p:txBody>
        </p:sp>
        <p:sp>
          <p:nvSpPr>
            <p:cNvPr id="26" name="object 24">
              <a:extLst>
                <a:ext uri="{FF2B5EF4-FFF2-40B4-BE49-F238E27FC236}">
                  <a16:creationId xmlns:a16="http://schemas.microsoft.com/office/drawing/2014/main" id="{AFE62CDB-BF07-E6FB-4556-9257CEEEDA52}"/>
                </a:ext>
              </a:extLst>
            </p:cNvPr>
            <p:cNvSpPr txBox="1"/>
            <p:nvPr/>
          </p:nvSpPr>
          <p:spPr>
            <a:xfrm>
              <a:off x="918457" y="4959613"/>
              <a:ext cx="1967864" cy="100139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050">
                  <a:solidFill>
                    <a:srgbClr val="EB9237"/>
                  </a:solidFill>
                  <a:latin typeface="Arial Black"/>
                  <a:cs typeface="Arial Black"/>
                </a:rPr>
                <a:t>CONTROLLER</a:t>
              </a:r>
              <a:r>
                <a:rPr sz="1050" spc="55">
                  <a:solidFill>
                    <a:srgbClr val="EB9237"/>
                  </a:solidFill>
                  <a:latin typeface="Arial Black"/>
                  <a:cs typeface="Arial Black"/>
                </a:rPr>
                <a:t> </a:t>
              </a:r>
              <a:r>
                <a:rPr sz="1050" spc="-25">
                  <a:solidFill>
                    <a:srgbClr val="414042"/>
                  </a:solidFill>
                  <a:latin typeface="Arial"/>
                  <a:cs typeface="Arial"/>
                </a:rPr>
                <a:t>and</a:t>
              </a:r>
              <a:endParaRPr sz="105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20"/>
                </a:spcBef>
              </a:pPr>
              <a:r>
                <a:rPr sz="1050" spc="-10">
                  <a:solidFill>
                    <a:srgbClr val="0078AC"/>
                  </a:solidFill>
                  <a:latin typeface="Arial Black"/>
                  <a:cs typeface="Arial Black"/>
                </a:rPr>
                <a:t>ALTERNATIVE</a:t>
              </a:r>
              <a:r>
                <a:rPr sz="1050" spc="15">
                  <a:solidFill>
                    <a:srgbClr val="0078AC"/>
                  </a:solidFill>
                  <a:latin typeface="Arial Black"/>
                  <a:cs typeface="Arial Black"/>
                </a:rPr>
                <a:t> </a:t>
              </a:r>
              <a:r>
                <a:rPr sz="1050" spc="-10">
                  <a:solidFill>
                    <a:srgbClr val="0078AC"/>
                  </a:solidFill>
                  <a:latin typeface="Arial Black"/>
                  <a:cs typeface="Arial Black"/>
                </a:rPr>
                <a:t>RELIEVER</a:t>
              </a:r>
              <a:endParaRPr sz="1050">
                <a:latin typeface="Arial Black"/>
                <a:cs typeface="Arial Black"/>
              </a:endParaRPr>
            </a:p>
            <a:p>
              <a:pPr marL="12700" marR="5080">
                <a:lnSpc>
                  <a:spcPct val="101600"/>
                </a:lnSpc>
              </a:pP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(Track</a:t>
              </a:r>
              <a:r>
                <a:rPr sz="1050" spc="1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2).</a:t>
              </a:r>
              <a:r>
                <a:rPr sz="1050" spc="20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Before</a:t>
              </a:r>
              <a:r>
                <a:rPr sz="1050" spc="20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considering</a:t>
              </a:r>
              <a:r>
                <a:rPr sz="1050" spc="20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 spc="-50">
                  <a:solidFill>
                    <a:srgbClr val="414042"/>
                  </a:solidFill>
                  <a:latin typeface="Arial"/>
                  <a:cs typeface="Arial"/>
                </a:rPr>
                <a:t>a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regimen</a:t>
              </a:r>
              <a:r>
                <a:rPr sz="1050" spc="20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with</a:t>
              </a:r>
              <a:r>
                <a:rPr sz="1050" spc="2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SABA</a:t>
              </a:r>
              <a:r>
                <a:rPr sz="1050" spc="-3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 spc="-10">
                  <a:solidFill>
                    <a:srgbClr val="414042"/>
                  </a:solidFill>
                  <a:latin typeface="Arial"/>
                  <a:cs typeface="Arial"/>
                </a:rPr>
                <a:t>reliever,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check</a:t>
              </a:r>
              <a:r>
                <a:rPr sz="1050" spc="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if</a:t>
              </a:r>
              <a:r>
                <a:rPr sz="1050" spc="10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the</a:t>
              </a:r>
              <a:r>
                <a:rPr sz="1050" spc="10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patient</a:t>
              </a:r>
              <a:r>
                <a:rPr sz="1050" spc="10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is</a:t>
              </a:r>
              <a:r>
                <a:rPr sz="1050" spc="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likely</a:t>
              </a:r>
              <a:r>
                <a:rPr sz="1050" spc="10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to</a:t>
              </a:r>
              <a:r>
                <a:rPr sz="1050" spc="10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 spc="-25">
                  <a:solidFill>
                    <a:srgbClr val="414042"/>
                  </a:solidFill>
                  <a:latin typeface="Arial"/>
                  <a:cs typeface="Arial"/>
                </a:rPr>
                <a:t>be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adherent with</a:t>
              </a:r>
              <a:r>
                <a:rPr sz="1050" spc="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>
                  <a:solidFill>
                    <a:srgbClr val="414042"/>
                  </a:solidFill>
                  <a:latin typeface="Arial"/>
                  <a:cs typeface="Arial"/>
                </a:rPr>
                <a:t>daily</a:t>
              </a:r>
              <a:r>
                <a:rPr sz="1050" spc="5">
                  <a:solidFill>
                    <a:srgbClr val="414042"/>
                  </a:solidFill>
                  <a:latin typeface="Arial"/>
                  <a:cs typeface="Arial"/>
                </a:rPr>
                <a:t> </a:t>
              </a:r>
              <a:r>
                <a:rPr sz="1050" spc="-10">
                  <a:solidFill>
                    <a:srgbClr val="414042"/>
                  </a:solidFill>
                  <a:latin typeface="Arial"/>
                  <a:cs typeface="Arial"/>
                </a:rPr>
                <a:t>controller</a:t>
              </a:r>
              <a:endParaRPr sz="1050">
                <a:latin typeface="Arial"/>
                <a:cs typeface="Arial"/>
              </a:endParaRPr>
            </a:p>
          </p:txBody>
        </p:sp>
        <p:sp>
          <p:nvSpPr>
            <p:cNvPr id="27" name="object 25">
              <a:extLst>
                <a:ext uri="{FF2B5EF4-FFF2-40B4-BE49-F238E27FC236}">
                  <a16:creationId xmlns:a16="http://schemas.microsoft.com/office/drawing/2014/main" id="{9F302B75-BFB8-1EE4-2650-8EF6D050B4A5}"/>
                </a:ext>
              </a:extLst>
            </p:cNvPr>
            <p:cNvSpPr txBox="1"/>
            <p:nvPr/>
          </p:nvSpPr>
          <p:spPr>
            <a:xfrm>
              <a:off x="11237789" y="3831746"/>
              <a:ext cx="737235" cy="45593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900" i="1">
                  <a:solidFill>
                    <a:srgbClr val="6D6E71"/>
                  </a:solidFill>
                  <a:latin typeface="Arial"/>
                  <a:cs typeface="Arial"/>
                </a:rPr>
                <a:t>See</a:t>
              </a:r>
              <a:r>
                <a:rPr sz="900" i="1" spc="50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900" i="1" spc="-20">
                  <a:solidFill>
                    <a:srgbClr val="6D6E71"/>
                  </a:solidFill>
                  <a:latin typeface="Arial"/>
                  <a:cs typeface="Arial"/>
                </a:rPr>
                <a:t>GINA</a:t>
              </a:r>
              <a:endParaRPr sz="900">
                <a:latin typeface="Arial"/>
                <a:cs typeface="Arial"/>
              </a:endParaRPr>
            </a:p>
            <a:p>
              <a:pPr marL="12700" marR="5080">
                <a:lnSpc>
                  <a:spcPct val="104900"/>
                </a:lnSpc>
              </a:pPr>
              <a:r>
                <a:rPr sz="900" i="1" spc="-10">
                  <a:solidFill>
                    <a:srgbClr val="6D6E71"/>
                  </a:solidFill>
                  <a:latin typeface="Arial"/>
                  <a:cs typeface="Arial"/>
                </a:rPr>
                <a:t>severe </a:t>
              </a:r>
              <a:r>
                <a:rPr sz="900" i="1">
                  <a:solidFill>
                    <a:srgbClr val="6D6E71"/>
                  </a:solidFill>
                  <a:latin typeface="Arial"/>
                  <a:cs typeface="Arial"/>
                </a:rPr>
                <a:t>asthma</a:t>
              </a:r>
              <a:r>
                <a:rPr sz="900" i="1" spc="65">
                  <a:solidFill>
                    <a:srgbClr val="6D6E71"/>
                  </a:solidFill>
                  <a:latin typeface="Arial"/>
                  <a:cs typeface="Arial"/>
                </a:rPr>
                <a:t> </a:t>
              </a:r>
              <a:r>
                <a:rPr sz="900" i="1" spc="-10">
                  <a:solidFill>
                    <a:srgbClr val="6D6E71"/>
                  </a:solidFill>
                  <a:latin typeface="Arial"/>
                  <a:cs typeface="Arial"/>
                </a:rPr>
                <a:t>guide</a:t>
              </a:r>
              <a:endParaRPr sz="900">
                <a:latin typeface="Arial"/>
                <a:cs typeface="Arial"/>
              </a:endParaRPr>
            </a:p>
          </p:txBody>
        </p:sp>
        <p:grpSp>
          <p:nvGrpSpPr>
            <p:cNvPr id="28" name="Group 5">
              <a:extLst>
                <a:ext uri="{FF2B5EF4-FFF2-40B4-BE49-F238E27FC236}">
                  <a16:creationId xmlns:a16="http://schemas.microsoft.com/office/drawing/2014/main" id="{F844491D-F028-C317-8671-0210F0E6C53D}"/>
                </a:ext>
              </a:extLst>
            </p:cNvPr>
            <p:cNvGrpSpPr/>
            <p:nvPr/>
          </p:nvGrpSpPr>
          <p:grpSpPr>
            <a:xfrm>
              <a:off x="5610531" y="1041566"/>
              <a:ext cx="1204293" cy="1139416"/>
              <a:chOff x="5786493" y="1023028"/>
              <a:chExt cx="863918" cy="814195"/>
            </a:xfrm>
          </p:grpSpPr>
          <p:sp>
            <p:nvSpPr>
              <p:cNvPr id="29" name="Rectangle 57">
                <a:extLst>
                  <a:ext uri="{FF2B5EF4-FFF2-40B4-BE49-F238E27FC236}">
                    <a16:creationId xmlns:a16="http://schemas.microsoft.com/office/drawing/2014/main" id="{F9020897-A5C6-CA2B-B031-C656A2D51BFF}"/>
                  </a:ext>
                </a:extLst>
              </p:cNvPr>
              <p:cNvSpPr/>
              <p:nvPr/>
            </p:nvSpPr>
            <p:spPr>
              <a:xfrm rot="17655406">
                <a:off x="5823174" y="1039225"/>
                <a:ext cx="700507" cy="7738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91440" tIns="45720" rIns="91440" bIns="45720">
                <a:prstTxWarp prst="textArchUp">
                  <a:avLst>
                    <a:gd name="adj" fmla="val 5457498"/>
                  </a:avLst>
                </a:prstTxWarp>
                <a:spAutoFit/>
              </a:bodyPr>
              <a:lstStyle/>
              <a:p>
                <a:pPr algn="ctr"/>
                <a:r>
                  <a:rPr lang="en-AU" sz="1000" b="1" cap="none" spc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latin typeface="Arial"/>
                    <a:cs typeface="Arial"/>
                  </a:rPr>
                  <a:t>REVIEW</a:t>
                </a:r>
              </a:p>
            </p:txBody>
          </p:sp>
          <p:sp>
            <p:nvSpPr>
              <p:cNvPr id="30" name="Rectangle 58">
                <a:extLst>
                  <a:ext uri="{FF2B5EF4-FFF2-40B4-BE49-F238E27FC236}">
                    <a16:creationId xmlns:a16="http://schemas.microsoft.com/office/drawing/2014/main" id="{84264983-535E-7F83-378D-3B56FD0EB097}"/>
                  </a:ext>
                </a:extLst>
              </p:cNvPr>
              <p:cNvSpPr/>
              <p:nvPr/>
            </p:nvSpPr>
            <p:spPr>
              <a:xfrm rot="2632819">
                <a:off x="5862421" y="1023028"/>
                <a:ext cx="657848" cy="7738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91440" tIns="45720" rIns="91440" bIns="45720">
                <a:prstTxWarp prst="textArchUp">
                  <a:avLst>
                    <a:gd name="adj" fmla="val 5457498"/>
                  </a:avLst>
                </a:prstTxWarp>
                <a:spAutoFit/>
              </a:bodyPr>
              <a:lstStyle/>
              <a:p>
                <a:pPr algn="ctr"/>
                <a:r>
                  <a:rPr lang="en-AU" sz="1000" b="1" cap="none" spc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latin typeface="Arial"/>
                    <a:cs typeface="Arial"/>
                  </a:rPr>
                  <a:t>ASSESS</a:t>
                </a:r>
              </a:p>
            </p:txBody>
          </p:sp>
          <p:sp>
            <p:nvSpPr>
              <p:cNvPr id="31" name="Rectangle 59">
                <a:extLst>
                  <a:ext uri="{FF2B5EF4-FFF2-40B4-BE49-F238E27FC236}">
                    <a16:creationId xmlns:a16="http://schemas.microsoft.com/office/drawing/2014/main" id="{0172A499-5392-AC66-8480-0A13A091625A}"/>
                  </a:ext>
                </a:extLst>
              </p:cNvPr>
              <p:cNvSpPr/>
              <p:nvPr/>
            </p:nvSpPr>
            <p:spPr>
              <a:xfrm rot="20212108">
                <a:off x="5885668" y="1325996"/>
                <a:ext cx="764743" cy="51122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>
                    <a:gd name="adj" fmla="val 16604063"/>
                  </a:avLst>
                </a:prstTxWarp>
                <a:spAutoFit/>
              </a:bodyPr>
              <a:lstStyle/>
              <a:p>
                <a:pPr algn="ctr"/>
                <a:r>
                  <a:rPr lang="en-AU" sz="1000" b="1" cap="none" spc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latin typeface="Arial"/>
                    <a:cs typeface="Arial"/>
                  </a:rPr>
                  <a:t>ADJUST</a:t>
                </a:r>
                <a:endParaRPr lang="en-US" sz="1000" b="1" cap="none" spc="0">
                  <a:ln w="12700">
                    <a:noFill/>
                    <a:prstDash val="solid"/>
                  </a:ln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34" name="Imagen 33">
            <a:extLst>
              <a:ext uri="{FF2B5EF4-FFF2-40B4-BE49-F238E27FC236}">
                <a16:creationId xmlns:a16="http://schemas.microsoft.com/office/drawing/2014/main" id="{FA45C59A-8ADB-524F-B2BC-E449F38159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4" t="59991" r="77395" b="16126"/>
          <a:stretch/>
        </p:blipFill>
        <p:spPr>
          <a:xfrm>
            <a:off x="-5370" y="1781570"/>
            <a:ext cx="1772386" cy="1287100"/>
          </a:xfrm>
          <a:prstGeom prst="rect">
            <a:avLst/>
          </a:prstGeom>
        </p:spPr>
      </p:pic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719325F6-4F84-3992-FB20-71C2974D731D}"/>
              </a:ext>
            </a:extLst>
          </p:cNvPr>
          <p:cNvSpPr/>
          <p:nvPr/>
        </p:nvSpPr>
        <p:spPr>
          <a:xfrm>
            <a:off x="6303162" y="4732291"/>
            <a:ext cx="1581881" cy="886585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Flecha: hacia abajo 31">
            <a:extLst>
              <a:ext uri="{FF2B5EF4-FFF2-40B4-BE49-F238E27FC236}">
                <a16:creationId xmlns:a16="http://schemas.microsoft.com/office/drawing/2014/main" id="{8006868B-A68C-7F71-376A-B3F582D022B3}"/>
              </a:ext>
            </a:extLst>
          </p:cNvPr>
          <p:cNvSpPr/>
          <p:nvPr/>
        </p:nvSpPr>
        <p:spPr>
          <a:xfrm>
            <a:off x="7175615" y="4354613"/>
            <a:ext cx="471594" cy="686210"/>
          </a:xfrm>
          <a:prstGeom prst="downArrow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177419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B17858F-1370-6EB3-296F-85ECB899B3A1}"/>
              </a:ext>
            </a:extLst>
          </p:cNvPr>
          <p:cNvSpPr txBox="1">
            <a:spLocks/>
          </p:cNvSpPr>
          <p:nvPr/>
        </p:nvSpPr>
        <p:spPr>
          <a:xfrm>
            <a:off x="6856830" y="251644"/>
            <a:ext cx="3819087" cy="2209001"/>
          </a:xfrm>
          <a:custGeom>
            <a:avLst/>
            <a:gdLst>
              <a:gd name="connsiteX0" fmla="*/ 0 w 3819087"/>
              <a:gd name="connsiteY0" fmla="*/ 0 h 2209001"/>
              <a:gd name="connsiteX1" fmla="*/ 621966 w 3819087"/>
              <a:gd name="connsiteY1" fmla="*/ 0 h 2209001"/>
              <a:gd name="connsiteX2" fmla="*/ 1205740 w 3819087"/>
              <a:gd name="connsiteY2" fmla="*/ 0 h 2209001"/>
              <a:gd name="connsiteX3" fmla="*/ 1751324 w 3819087"/>
              <a:gd name="connsiteY3" fmla="*/ 0 h 2209001"/>
              <a:gd name="connsiteX4" fmla="*/ 2296908 w 3819087"/>
              <a:gd name="connsiteY4" fmla="*/ 0 h 2209001"/>
              <a:gd name="connsiteX5" fmla="*/ 2918874 w 3819087"/>
              <a:gd name="connsiteY5" fmla="*/ 0 h 2209001"/>
              <a:gd name="connsiteX6" fmla="*/ 3819087 w 3819087"/>
              <a:gd name="connsiteY6" fmla="*/ 0 h 2209001"/>
              <a:gd name="connsiteX7" fmla="*/ 3819087 w 3819087"/>
              <a:gd name="connsiteY7" fmla="*/ 485980 h 2209001"/>
              <a:gd name="connsiteX8" fmla="*/ 3819087 w 3819087"/>
              <a:gd name="connsiteY8" fmla="*/ 1060320 h 2209001"/>
              <a:gd name="connsiteX9" fmla="*/ 3819087 w 3819087"/>
              <a:gd name="connsiteY9" fmla="*/ 1546301 h 2209001"/>
              <a:gd name="connsiteX10" fmla="*/ 3819087 w 3819087"/>
              <a:gd name="connsiteY10" fmla="*/ 2209001 h 2209001"/>
              <a:gd name="connsiteX11" fmla="*/ 3349885 w 3819087"/>
              <a:gd name="connsiteY11" fmla="*/ 2209001 h 2209001"/>
              <a:gd name="connsiteX12" fmla="*/ 2727919 w 3819087"/>
              <a:gd name="connsiteY12" fmla="*/ 2209001 h 2209001"/>
              <a:gd name="connsiteX13" fmla="*/ 2220526 w 3819087"/>
              <a:gd name="connsiteY13" fmla="*/ 2209001 h 2209001"/>
              <a:gd name="connsiteX14" fmla="*/ 1598561 w 3819087"/>
              <a:gd name="connsiteY14" fmla="*/ 2209001 h 2209001"/>
              <a:gd name="connsiteX15" fmla="*/ 1129359 w 3819087"/>
              <a:gd name="connsiteY15" fmla="*/ 2209001 h 2209001"/>
              <a:gd name="connsiteX16" fmla="*/ 698347 w 3819087"/>
              <a:gd name="connsiteY16" fmla="*/ 2209001 h 2209001"/>
              <a:gd name="connsiteX17" fmla="*/ 0 w 3819087"/>
              <a:gd name="connsiteY17" fmla="*/ 2209001 h 2209001"/>
              <a:gd name="connsiteX18" fmla="*/ 0 w 3819087"/>
              <a:gd name="connsiteY18" fmla="*/ 1634661 h 2209001"/>
              <a:gd name="connsiteX19" fmla="*/ 0 w 3819087"/>
              <a:gd name="connsiteY19" fmla="*/ 1148681 h 2209001"/>
              <a:gd name="connsiteX20" fmla="*/ 0 w 3819087"/>
              <a:gd name="connsiteY20" fmla="*/ 552250 h 2209001"/>
              <a:gd name="connsiteX21" fmla="*/ 0 w 3819087"/>
              <a:gd name="connsiteY21" fmla="*/ 0 h 220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19087" h="2209001" fill="none" extrusionOk="0">
                <a:moveTo>
                  <a:pt x="0" y="0"/>
                </a:moveTo>
                <a:cubicBezTo>
                  <a:pt x="172647" y="-3737"/>
                  <a:pt x="476025" y="20635"/>
                  <a:pt x="621966" y="0"/>
                </a:cubicBezTo>
                <a:cubicBezTo>
                  <a:pt x="767907" y="-20635"/>
                  <a:pt x="1037579" y="24275"/>
                  <a:pt x="1205740" y="0"/>
                </a:cubicBezTo>
                <a:cubicBezTo>
                  <a:pt x="1373901" y="-24275"/>
                  <a:pt x="1532379" y="18127"/>
                  <a:pt x="1751324" y="0"/>
                </a:cubicBezTo>
                <a:cubicBezTo>
                  <a:pt x="1970269" y="-18127"/>
                  <a:pt x="2145516" y="28918"/>
                  <a:pt x="2296908" y="0"/>
                </a:cubicBezTo>
                <a:cubicBezTo>
                  <a:pt x="2448300" y="-28918"/>
                  <a:pt x="2778982" y="64027"/>
                  <a:pt x="2918874" y="0"/>
                </a:cubicBezTo>
                <a:cubicBezTo>
                  <a:pt x="3058766" y="-64027"/>
                  <a:pt x="3608436" y="20297"/>
                  <a:pt x="3819087" y="0"/>
                </a:cubicBezTo>
                <a:cubicBezTo>
                  <a:pt x="3861326" y="226119"/>
                  <a:pt x="3816828" y="306906"/>
                  <a:pt x="3819087" y="485980"/>
                </a:cubicBezTo>
                <a:cubicBezTo>
                  <a:pt x="3821346" y="665054"/>
                  <a:pt x="3798614" y="893222"/>
                  <a:pt x="3819087" y="1060320"/>
                </a:cubicBezTo>
                <a:cubicBezTo>
                  <a:pt x="3839560" y="1227418"/>
                  <a:pt x="3797015" y="1323873"/>
                  <a:pt x="3819087" y="1546301"/>
                </a:cubicBezTo>
                <a:cubicBezTo>
                  <a:pt x="3841159" y="1768729"/>
                  <a:pt x="3801062" y="1940446"/>
                  <a:pt x="3819087" y="2209001"/>
                </a:cubicBezTo>
                <a:cubicBezTo>
                  <a:pt x="3720931" y="2232117"/>
                  <a:pt x="3530796" y="2177105"/>
                  <a:pt x="3349885" y="2209001"/>
                </a:cubicBezTo>
                <a:cubicBezTo>
                  <a:pt x="3168974" y="2240897"/>
                  <a:pt x="2985425" y="2147904"/>
                  <a:pt x="2727919" y="2209001"/>
                </a:cubicBezTo>
                <a:cubicBezTo>
                  <a:pt x="2470413" y="2270098"/>
                  <a:pt x="2340934" y="2157226"/>
                  <a:pt x="2220526" y="2209001"/>
                </a:cubicBezTo>
                <a:cubicBezTo>
                  <a:pt x="2100118" y="2260776"/>
                  <a:pt x="1746790" y="2148543"/>
                  <a:pt x="1598561" y="2209001"/>
                </a:cubicBezTo>
                <a:cubicBezTo>
                  <a:pt x="1450332" y="2269459"/>
                  <a:pt x="1344759" y="2187800"/>
                  <a:pt x="1129359" y="2209001"/>
                </a:cubicBezTo>
                <a:cubicBezTo>
                  <a:pt x="913959" y="2230202"/>
                  <a:pt x="832147" y="2196287"/>
                  <a:pt x="698347" y="2209001"/>
                </a:cubicBezTo>
                <a:cubicBezTo>
                  <a:pt x="564547" y="2221715"/>
                  <a:pt x="254130" y="2169208"/>
                  <a:pt x="0" y="2209001"/>
                </a:cubicBezTo>
                <a:cubicBezTo>
                  <a:pt x="-33677" y="2037576"/>
                  <a:pt x="13386" y="1865232"/>
                  <a:pt x="0" y="1634661"/>
                </a:cubicBezTo>
                <a:cubicBezTo>
                  <a:pt x="-13386" y="1404090"/>
                  <a:pt x="20609" y="1289928"/>
                  <a:pt x="0" y="1148681"/>
                </a:cubicBezTo>
                <a:cubicBezTo>
                  <a:pt x="-20609" y="1007434"/>
                  <a:pt x="33323" y="753601"/>
                  <a:pt x="0" y="552250"/>
                </a:cubicBezTo>
                <a:cubicBezTo>
                  <a:pt x="-33323" y="350899"/>
                  <a:pt x="41801" y="151384"/>
                  <a:pt x="0" y="0"/>
                </a:cubicBezTo>
                <a:close/>
              </a:path>
              <a:path w="3819087" h="2209001" stroke="0" extrusionOk="0">
                <a:moveTo>
                  <a:pt x="0" y="0"/>
                </a:moveTo>
                <a:cubicBezTo>
                  <a:pt x="111800" y="-19042"/>
                  <a:pt x="360583" y="15899"/>
                  <a:pt x="507393" y="0"/>
                </a:cubicBezTo>
                <a:cubicBezTo>
                  <a:pt x="654203" y="-15899"/>
                  <a:pt x="787799" y="50963"/>
                  <a:pt x="938404" y="0"/>
                </a:cubicBezTo>
                <a:cubicBezTo>
                  <a:pt x="1089009" y="-50963"/>
                  <a:pt x="1360455" y="70964"/>
                  <a:pt x="1560370" y="0"/>
                </a:cubicBezTo>
                <a:cubicBezTo>
                  <a:pt x="1760285" y="-70964"/>
                  <a:pt x="1920622" y="34560"/>
                  <a:pt x="2067763" y="0"/>
                </a:cubicBezTo>
                <a:cubicBezTo>
                  <a:pt x="2214904" y="-34560"/>
                  <a:pt x="2462379" y="42467"/>
                  <a:pt x="2575156" y="0"/>
                </a:cubicBezTo>
                <a:cubicBezTo>
                  <a:pt x="2687933" y="-42467"/>
                  <a:pt x="3050985" y="40572"/>
                  <a:pt x="3197121" y="0"/>
                </a:cubicBezTo>
                <a:cubicBezTo>
                  <a:pt x="3343257" y="-40572"/>
                  <a:pt x="3556621" y="50170"/>
                  <a:pt x="3819087" y="0"/>
                </a:cubicBezTo>
                <a:cubicBezTo>
                  <a:pt x="3829660" y="243655"/>
                  <a:pt x="3759550" y="417350"/>
                  <a:pt x="3819087" y="596430"/>
                </a:cubicBezTo>
                <a:cubicBezTo>
                  <a:pt x="3878624" y="775510"/>
                  <a:pt x="3810518" y="871527"/>
                  <a:pt x="3819087" y="1104501"/>
                </a:cubicBezTo>
                <a:cubicBezTo>
                  <a:pt x="3827656" y="1337475"/>
                  <a:pt x="3806102" y="1374141"/>
                  <a:pt x="3819087" y="1612571"/>
                </a:cubicBezTo>
                <a:cubicBezTo>
                  <a:pt x="3832072" y="1851001"/>
                  <a:pt x="3765102" y="2063214"/>
                  <a:pt x="3819087" y="2209001"/>
                </a:cubicBezTo>
                <a:cubicBezTo>
                  <a:pt x="3560571" y="2227491"/>
                  <a:pt x="3372851" y="2143273"/>
                  <a:pt x="3235312" y="2209001"/>
                </a:cubicBezTo>
                <a:cubicBezTo>
                  <a:pt x="3097773" y="2274729"/>
                  <a:pt x="2816081" y="2190672"/>
                  <a:pt x="2613347" y="2209001"/>
                </a:cubicBezTo>
                <a:cubicBezTo>
                  <a:pt x="2410613" y="2227330"/>
                  <a:pt x="2289137" y="2196707"/>
                  <a:pt x="1991381" y="2209001"/>
                </a:cubicBezTo>
                <a:cubicBezTo>
                  <a:pt x="1693625" y="2221295"/>
                  <a:pt x="1660511" y="2201838"/>
                  <a:pt x="1522179" y="2209001"/>
                </a:cubicBezTo>
                <a:cubicBezTo>
                  <a:pt x="1383847" y="2216164"/>
                  <a:pt x="1223690" y="2165667"/>
                  <a:pt x="976595" y="2209001"/>
                </a:cubicBezTo>
                <a:cubicBezTo>
                  <a:pt x="729500" y="2252335"/>
                  <a:pt x="205928" y="2194594"/>
                  <a:pt x="0" y="2209001"/>
                </a:cubicBezTo>
                <a:cubicBezTo>
                  <a:pt x="-16410" y="1946283"/>
                  <a:pt x="15966" y="1926264"/>
                  <a:pt x="0" y="1656751"/>
                </a:cubicBezTo>
                <a:cubicBezTo>
                  <a:pt x="-15966" y="1387238"/>
                  <a:pt x="28710" y="1299007"/>
                  <a:pt x="0" y="1148681"/>
                </a:cubicBezTo>
                <a:cubicBezTo>
                  <a:pt x="-28710" y="998355"/>
                  <a:pt x="38772" y="812373"/>
                  <a:pt x="0" y="640610"/>
                </a:cubicBezTo>
                <a:cubicBezTo>
                  <a:pt x="-38772" y="468847"/>
                  <a:pt x="39387" y="18379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i="1" dirty="0">
                <a:solidFill>
                  <a:schemeClr val="accent1">
                    <a:lumMod val="75000"/>
                  </a:schemeClr>
                </a:solidFill>
              </a:rPr>
              <a:t>Rutina de inhalantes: </a:t>
            </a:r>
          </a:p>
          <a:p>
            <a:r>
              <a:rPr lang="es-ES" sz="2000" b="1" i="1" dirty="0">
                <a:solidFill>
                  <a:schemeClr val="accent1">
                    <a:lumMod val="75000"/>
                  </a:schemeClr>
                </a:solidFill>
              </a:rPr>
              <a:t>Hongos: Alternaria 6X5</a:t>
            </a:r>
          </a:p>
          <a:p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Ácaros NEGATIVOS </a:t>
            </a:r>
            <a:endParaRPr lang="es-E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Pólenes NEGATIVOS</a:t>
            </a:r>
          </a:p>
          <a:p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Epitelios NEGATIVOS </a:t>
            </a:r>
          </a:p>
          <a:p>
            <a:endParaRPr lang="es-ES" dirty="0"/>
          </a:p>
        </p:txBody>
      </p:sp>
      <p:pic>
        <p:nvPicPr>
          <p:cNvPr id="5" name="Picture 2" descr="Prueba epicutánea modificada, útil para la detección de alergias ...">
            <a:extLst>
              <a:ext uri="{FF2B5EF4-FFF2-40B4-BE49-F238E27FC236}">
                <a16:creationId xmlns:a16="http://schemas.microsoft.com/office/drawing/2014/main" id="{BF554FEC-1C1D-DCAA-B9CD-32FD2B820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97" y="174620"/>
            <a:ext cx="4004281" cy="2669521"/>
          </a:xfrm>
          <a:custGeom>
            <a:avLst/>
            <a:gdLst>
              <a:gd name="connsiteX0" fmla="*/ 0 w 4004281"/>
              <a:gd name="connsiteY0" fmla="*/ 0 h 2669521"/>
              <a:gd name="connsiteX1" fmla="*/ 531997 w 4004281"/>
              <a:gd name="connsiteY1" fmla="*/ 0 h 2669521"/>
              <a:gd name="connsiteX2" fmla="*/ 983909 w 4004281"/>
              <a:gd name="connsiteY2" fmla="*/ 0 h 2669521"/>
              <a:gd name="connsiteX3" fmla="*/ 1636035 w 4004281"/>
              <a:gd name="connsiteY3" fmla="*/ 0 h 2669521"/>
              <a:gd name="connsiteX4" fmla="*/ 2168032 w 4004281"/>
              <a:gd name="connsiteY4" fmla="*/ 0 h 2669521"/>
              <a:gd name="connsiteX5" fmla="*/ 2700029 w 4004281"/>
              <a:gd name="connsiteY5" fmla="*/ 0 h 2669521"/>
              <a:gd name="connsiteX6" fmla="*/ 3352155 w 4004281"/>
              <a:gd name="connsiteY6" fmla="*/ 0 h 2669521"/>
              <a:gd name="connsiteX7" fmla="*/ 4004281 w 4004281"/>
              <a:gd name="connsiteY7" fmla="*/ 0 h 2669521"/>
              <a:gd name="connsiteX8" fmla="*/ 4004281 w 4004281"/>
              <a:gd name="connsiteY8" fmla="*/ 587295 h 2669521"/>
              <a:gd name="connsiteX9" fmla="*/ 4004281 w 4004281"/>
              <a:gd name="connsiteY9" fmla="*/ 1067808 h 2669521"/>
              <a:gd name="connsiteX10" fmla="*/ 4004281 w 4004281"/>
              <a:gd name="connsiteY10" fmla="*/ 1548322 h 2669521"/>
              <a:gd name="connsiteX11" fmla="*/ 4004281 w 4004281"/>
              <a:gd name="connsiteY11" fmla="*/ 2082226 h 2669521"/>
              <a:gd name="connsiteX12" fmla="*/ 4004281 w 4004281"/>
              <a:gd name="connsiteY12" fmla="*/ 2669521 h 2669521"/>
              <a:gd name="connsiteX13" fmla="*/ 3552369 w 4004281"/>
              <a:gd name="connsiteY13" fmla="*/ 2669521 h 2669521"/>
              <a:gd name="connsiteX14" fmla="*/ 2900244 w 4004281"/>
              <a:gd name="connsiteY14" fmla="*/ 2669521 h 2669521"/>
              <a:gd name="connsiteX15" fmla="*/ 2408289 w 4004281"/>
              <a:gd name="connsiteY15" fmla="*/ 2669521 h 2669521"/>
              <a:gd name="connsiteX16" fmla="*/ 1836249 w 4004281"/>
              <a:gd name="connsiteY16" fmla="*/ 2669521 h 2669521"/>
              <a:gd name="connsiteX17" fmla="*/ 1184123 w 4004281"/>
              <a:gd name="connsiteY17" fmla="*/ 2669521 h 2669521"/>
              <a:gd name="connsiteX18" fmla="*/ 612083 w 4004281"/>
              <a:gd name="connsiteY18" fmla="*/ 2669521 h 2669521"/>
              <a:gd name="connsiteX19" fmla="*/ 0 w 4004281"/>
              <a:gd name="connsiteY19" fmla="*/ 2669521 h 2669521"/>
              <a:gd name="connsiteX20" fmla="*/ 0 w 4004281"/>
              <a:gd name="connsiteY20" fmla="*/ 2189007 h 2669521"/>
              <a:gd name="connsiteX21" fmla="*/ 0 w 4004281"/>
              <a:gd name="connsiteY21" fmla="*/ 1681798 h 2669521"/>
              <a:gd name="connsiteX22" fmla="*/ 0 w 4004281"/>
              <a:gd name="connsiteY22" fmla="*/ 1094504 h 2669521"/>
              <a:gd name="connsiteX23" fmla="*/ 0 w 4004281"/>
              <a:gd name="connsiteY23" fmla="*/ 560599 h 2669521"/>
              <a:gd name="connsiteX24" fmla="*/ 0 w 4004281"/>
              <a:gd name="connsiteY24" fmla="*/ 0 h 266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04281" h="2669521" extrusionOk="0">
                <a:moveTo>
                  <a:pt x="0" y="0"/>
                </a:moveTo>
                <a:cubicBezTo>
                  <a:pt x="261063" y="-39913"/>
                  <a:pt x="266997" y="36386"/>
                  <a:pt x="531997" y="0"/>
                </a:cubicBezTo>
                <a:cubicBezTo>
                  <a:pt x="796997" y="-36386"/>
                  <a:pt x="840765" y="17818"/>
                  <a:pt x="983909" y="0"/>
                </a:cubicBezTo>
                <a:cubicBezTo>
                  <a:pt x="1127053" y="-17818"/>
                  <a:pt x="1347401" y="18550"/>
                  <a:pt x="1636035" y="0"/>
                </a:cubicBezTo>
                <a:cubicBezTo>
                  <a:pt x="1924669" y="-18550"/>
                  <a:pt x="1982135" y="28593"/>
                  <a:pt x="2168032" y="0"/>
                </a:cubicBezTo>
                <a:cubicBezTo>
                  <a:pt x="2353929" y="-28593"/>
                  <a:pt x="2530511" y="42018"/>
                  <a:pt x="2700029" y="0"/>
                </a:cubicBezTo>
                <a:cubicBezTo>
                  <a:pt x="2869547" y="-42018"/>
                  <a:pt x="3070768" y="31152"/>
                  <a:pt x="3352155" y="0"/>
                </a:cubicBezTo>
                <a:cubicBezTo>
                  <a:pt x="3633542" y="-31152"/>
                  <a:pt x="3746607" y="45003"/>
                  <a:pt x="4004281" y="0"/>
                </a:cubicBezTo>
                <a:cubicBezTo>
                  <a:pt x="4007537" y="132542"/>
                  <a:pt x="3952552" y="397413"/>
                  <a:pt x="4004281" y="587295"/>
                </a:cubicBezTo>
                <a:cubicBezTo>
                  <a:pt x="4056010" y="777178"/>
                  <a:pt x="3999317" y="969274"/>
                  <a:pt x="4004281" y="1067808"/>
                </a:cubicBezTo>
                <a:cubicBezTo>
                  <a:pt x="4009245" y="1166342"/>
                  <a:pt x="4003029" y="1376860"/>
                  <a:pt x="4004281" y="1548322"/>
                </a:cubicBezTo>
                <a:cubicBezTo>
                  <a:pt x="4005533" y="1719784"/>
                  <a:pt x="3971921" y="1911889"/>
                  <a:pt x="4004281" y="2082226"/>
                </a:cubicBezTo>
                <a:cubicBezTo>
                  <a:pt x="4036641" y="2252563"/>
                  <a:pt x="3954652" y="2455898"/>
                  <a:pt x="4004281" y="2669521"/>
                </a:cubicBezTo>
                <a:cubicBezTo>
                  <a:pt x="3903534" y="2682284"/>
                  <a:pt x="3695476" y="2648815"/>
                  <a:pt x="3552369" y="2669521"/>
                </a:cubicBezTo>
                <a:cubicBezTo>
                  <a:pt x="3409262" y="2690227"/>
                  <a:pt x="3219963" y="2598440"/>
                  <a:pt x="2900244" y="2669521"/>
                </a:cubicBezTo>
                <a:cubicBezTo>
                  <a:pt x="2580526" y="2740602"/>
                  <a:pt x="2630582" y="2628261"/>
                  <a:pt x="2408289" y="2669521"/>
                </a:cubicBezTo>
                <a:cubicBezTo>
                  <a:pt x="2185997" y="2710781"/>
                  <a:pt x="2075166" y="2657960"/>
                  <a:pt x="1836249" y="2669521"/>
                </a:cubicBezTo>
                <a:cubicBezTo>
                  <a:pt x="1597332" y="2681082"/>
                  <a:pt x="1488782" y="2611832"/>
                  <a:pt x="1184123" y="2669521"/>
                </a:cubicBezTo>
                <a:cubicBezTo>
                  <a:pt x="879464" y="2727210"/>
                  <a:pt x="863291" y="2612205"/>
                  <a:pt x="612083" y="2669521"/>
                </a:cubicBezTo>
                <a:cubicBezTo>
                  <a:pt x="360875" y="2726837"/>
                  <a:pt x="218987" y="2616991"/>
                  <a:pt x="0" y="2669521"/>
                </a:cubicBezTo>
                <a:cubicBezTo>
                  <a:pt x="-8248" y="2540892"/>
                  <a:pt x="53459" y="2320851"/>
                  <a:pt x="0" y="2189007"/>
                </a:cubicBezTo>
                <a:cubicBezTo>
                  <a:pt x="-53459" y="2057163"/>
                  <a:pt x="31012" y="1856766"/>
                  <a:pt x="0" y="1681798"/>
                </a:cubicBezTo>
                <a:cubicBezTo>
                  <a:pt x="-31012" y="1506830"/>
                  <a:pt x="59661" y="1351267"/>
                  <a:pt x="0" y="1094504"/>
                </a:cubicBezTo>
                <a:cubicBezTo>
                  <a:pt x="-59661" y="837741"/>
                  <a:pt x="17278" y="706304"/>
                  <a:pt x="0" y="560599"/>
                </a:cubicBezTo>
                <a:cubicBezTo>
                  <a:pt x="-17278" y="414894"/>
                  <a:pt x="13830" y="228454"/>
                  <a:pt x="0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1F7A80C-E57D-86F8-F3BC-23A20B6605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2" t="28425" r="53724" b="47274"/>
          <a:stretch/>
        </p:blipFill>
        <p:spPr>
          <a:xfrm>
            <a:off x="78984" y="4071201"/>
            <a:ext cx="3086569" cy="257069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C844390-79AD-4984-21F2-C032FAC9DD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044" b="14012"/>
          <a:stretch/>
        </p:blipFill>
        <p:spPr>
          <a:xfrm>
            <a:off x="3291152" y="4470888"/>
            <a:ext cx="4004280" cy="193533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EEA71A0-660A-B6CF-F5AE-46FD4D0B5216}"/>
              </a:ext>
            </a:extLst>
          </p:cNvPr>
          <p:cNvSpPr txBox="1"/>
          <p:nvPr/>
        </p:nvSpPr>
        <p:spPr>
          <a:xfrm>
            <a:off x="7421031" y="4561394"/>
            <a:ext cx="325488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FVC 3,12 ( 88%)</a:t>
            </a:r>
          </a:p>
          <a:p>
            <a:pPr algn="ctr"/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FEV1 1,92 ( 63,1%) 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FEV1/FVC  61,46%</a:t>
            </a:r>
          </a:p>
          <a:p>
            <a:pPr algn="ctr"/>
            <a:r>
              <a:rPr lang="es-ES" dirty="0" err="1">
                <a:solidFill>
                  <a:schemeClr val="accent1">
                    <a:lumMod val="75000"/>
                  </a:schemeClr>
                </a:solidFill>
              </a:rPr>
              <a:t>MMEf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75/25 1,15 ( 33,2%)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PBD + 20,1%</a:t>
            </a:r>
          </a:p>
          <a:p>
            <a:pPr algn="ctr"/>
            <a:r>
              <a:rPr lang="es-ES" b="1" dirty="0" err="1">
                <a:solidFill>
                  <a:schemeClr val="accent1">
                    <a:lumMod val="75000"/>
                  </a:schemeClr>
                </a:solidFill>
              </a:rPr>
              <a:t>FeNO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 70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</a:rPr>
              <a:t>ppb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732F36-2DA8-D7CE-DC50-6DE18951FAD5}"/>
              </a:ext>
            </a:extLst>
          </p:cNvPr>
          <p:cNvSpPr txBox="1"/>
          <p:nvPr/>
        </p:nvSpPr>
        <p:spPr>
          <a:xfrm>
            <a:off x="144063" y="251644"/>
            <a:ext cx="2078182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2 meses después acude a consulta de alergología…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C0592DA-767F-B2A4-E50F-A76B5DA5A114}"/>
              </a:ext>
            </a:extLst>
          </p:cNvPr>
          <p:cNvSpPr txBox="1"/>
          <p:nvPr/>
        </p:nvSpPr>
        <p:spPr>
          <a:xfrm>
            <a:off x="3454549" y="3288182"/>
            <a:ext cx="680456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AP: Sibilancias espiratorias aisladas, aceptable entrada de aire bilateral </a:t>
            </a:r>
          </a:p>
        </p:txBody>
      </p:sp>
    </p:spTree>
    <p:extLst>
      <p:ext uri="{BB962C8B-B14F-4D97-AF65-F5344CB8AC3E}">
        <p14:creationId xmlns:p14="http://schemas.microsoft.com/office/powerpoint/2010/main" val="60340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337E892-0281-0B11-4FCE-23546D306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850" y="437017"/>
            <a:ext cx="8235461" cy="619261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1EC8C45-92DF-5795-CC59-16D3A4B1653E}"/>
              </a:ext>
            </a:extLst>
          </p:cNvPr>
          <p:cNvSpPr/>
          <p:nvPr/>
        </p:nvSpPr>
        <p:spPr>
          <a:xfrm>
            <a:off x="5496910" y="1639614"/>
            <a:ext cx="3668111" cy="5885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220CE03-F36F-3B99-D200-AA8322FCB907}"/>
              </a:ext>
            </a:extLst>
          </p:cNvPr>
          <p:cNvSpPr/>
          <p:nvPr/>
        </p:nvSpPr>
        <p:spPr>
          <a:xfrm>
            <a:off x="5496910" y="2517227"/>
            <a:ext cx="1960793" cy="10668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F21772B-D041-E9E0-414B-2AC614086729}"/>
              </a:ext>
            </a:extLst>
          </p:cNvPr>
          <p:cNvSpPr/>
          <p:nvPr/>
        </p:nvSpPr>
        <p:spPr>
          <a:xfrm>
            <a:off x="7068207" y="4162097"/>
            <a:ext cx="909145" cy="1996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5D14772-E9A6-306C-EA38-8D4A70B61B53}"/>
              </a:ext>
            </a:extLst>
          </p:cNvPr>
          <p:cNvSpPr/>
          <p:nvPr/>
        </p:nvSpPr>
        <p:spPr>
          <a:xfrm>
            <a:off x="5102773" y="3873062"/>
            <a:ext cx="1361090" cy="20232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93703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1EAD1B-0E8C-7680-AFCA-3DF234974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51" y="348364"/>
            <a:ext cx="10065872" cy="1484415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Algo no va bien, la paciente continúa con tos nocturna, tos con esfuerzos…</a:t>
            </a:r>
          </a:p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Espirometría con patrón obstructivo +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Feno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Elevado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A21473F-7CAF-0689-A0E8-F23D30E83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88" y="1991139"/>
            <a:ext cx="3547473" cy="185651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11C7C34-DB33-4CA7-9A32-77D035E743BF}"/>
              </a:ext>
            </a:extLst>
          </p:cNvPr>
          <p:cNvSpPr txBox="1"/>
          <p:nvPr/>
        </p:nvSpPr>
        <p:spPr>
          <a:xfrm>
            <a:off x="166535" y="3610372"/>
            <a:ext cx="3194463" cy="175432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NO ADECUADO CUMPLIMIENTO, A LA NIÑA SE LE OLVIDA PONERSE EL INHALADOR, “pero se pone el salbutamol cuando tose o se fatiga” y eso le alivia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9FBB04-6692-10B8-CE82-ED5A1D7323FD}"/>
              </a:ext>
            </a:extLst>
          </p:cNvPr>
          <p:cNvSpPr txBox="1"/>
          <p:nvPr/>
        </p:nvSpPr>
        <p:spPr>
          <a:xfrm>
            <a:off x="3896822" y="4164370"/>
            <a:ext cx="3194463" cy="6463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NO TABAQUISMO</a:t>
            </a:r>
          </a:p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NO HUMEDADES EN CASA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86923B-5AA8-5963-D21C-1237053A07AF}"/>
              </a:ext>
            </a:extLst>
          </p:cNvPr>
          <p:cNvSpPr txBox="1"/>
          <p:nvPr/>
        </p:nvSpPr>
        <p:spPr>
          <a:xfrm>
            <a:off x="7596251" y="4164370"/>
            <a:ext cx="3194463" cy="6463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NO COMORBILIDADES ( rinitis, obesidad…) </a:t>
            </a:r>
          </a:p>
        </p:txBody>
      </p:sp>
      <p:pic>
        <p:nvPicPr>
          <p:cNvPr id="8" name="Picture 2" descr="señal de advertencia ">
            <a:extLst>
              <a:ext uri="{FF2B5EF4-FFF2-40B4-BE49-F238E27FC236}">
                <a16:creationId xmlns:a16="http://schemas.microsoft.com/office/drawing/2014/main" id="{9B02E993-CA0C-6BA8-8D41-D1469FC28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44" y="5612781"/>
            <a:ext cx="1032590" cy="10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76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A219AE0-AF1F-7555-C5B5-BC3C3C6DA3DC}"/>
              </a:ext>
            </a:extLst>
          </p:cNvPr>
          <p:cNvSpPr txBox="1">
            <a:spLocks/>
          </p:cNvSpPr>
          <p:nvPr/>
        </p:nvSpPr>
        <p:spPr>
          <a:xfrm>
            <a:off x="933202" y="-905534"/>
            <a:ext cx="9813966" cy="465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54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GINA : </a:t>
            </a:r>
            <a:br>
              <a:rPr lang="es-ES" sz="54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</a:br>
            <a:r>
              <a:rPr lang="es-ES" sz="54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NOVEDADES EN ASMA INFANTIL</a:t>
            </a:r>
            <a:br>
              <a:rPr lang="es-ES" sz="5500" dirty="0">
                <a:solidFill>
                  <a:srgbClr val="2A1A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5500" dirty="0">
              <a:solidFill>
                <a:srgbClr val="2A1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DDD8D6B-E814-514F-5D33-716E808BA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771" y="1862495"/>
            <a:ext cx="2208858" cy="115965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09DE0E9-0626-B8AD-B181-3DD7B331AF8F}"/>
              </a:ext>
            </a:extLst>
          </p:cNvPr>
          <p:cNvSpPr txBox="1"/>
          <p:nvPr/>
        </p:nvSpPr>
        <p:spPr>
          <a:xfrm>
            <a:off x="2913451" y="3762815"/>
            <a:ext cx="2016253" cy="83099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chemeClr val="accent1"/>
                </a:solidFill>
              </a:rPr>
              <a:t>1: Tratamiento  asma leve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256AD73-C07B-C2B5-625E-49D1CFABAD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5" t="37198" r="8794" b="37683"/>
          <a:stretch/>
        </p:blipFill>
        <p:spPr>
          <a:xfrm>
            <a:off x="379825" y="4904930"/>
            <a:ext cx="9729942" cy="1549417"/>
          </a:xfrm>
          <a:prstGeom prst="rect">
            <a:avLst/>
          </a:prstGeom>
          <a:ln w="47625"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3EB0A25-BDD0-7F48-AA60-12F1842153DC}"/>
              </a:ext>
            </a:extLst>
          </p:cNvPr>
          <p:cNvSpPr txBox="1"/>
          <p:nvPr/>
        </p:nvSpPr>
        <p:spPr>
          <a:xfrm>
            <a:off x="5741613" y="3754789"/>
            <a:ext cx="2803072" cy="83099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chemeClr val="accent1"/>
                </a:solidFill>
              </a:rPr>
              <a:t>2: Terapia MART en adolescentes</a:t>
            </a:r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78F144E0-7F60-B847-6CA8-8E96D37F3A0F}"/>
              </a:ext>
            </a:extLst>
          </p:cNvPr>
          <p:cNvSpPr/>
          <p:nvPr/>
        </p:nvSpPr>
        <p:spPr>
          <a:xfrm>
            <a:off x="5148943" y="3143933"/>
            <a:ext cx="483813" cy="5701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035D5F41-B935-5376-3519-4926095646FF}"/>
              </a:ext>
            </a:extLst>
          </p:cNvPr>
          <p:cNvSpPr/>
          <p:nvPr/>
        </p:nvSpPr>
        <p:spPr>
          <a:xfrm>
            <a:off x="2612571" y="5268686"/>
            <a:ext cx="3020185" cy="72934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952F14F-1396-B28A-B05F-FDDB68C88F53}"/>
              </a:ext>
            </a:extLst>
          </p:cNvPr>
          <p:cNvSpPr/>
          <p:nvPr/>
        </p:nvSpPr>
        <p:spPr>
          <a:xfrm>
            <a:off x="5632756" y="4949542"/>
            <a:ext cx="3020185" cy="112468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610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91B12-988B-D38A-69EF-595232B6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517"/>
            <a:ext cx="9756228" cy="116517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S" b="1" dirty="0"/>
              <a:t>Tratamiento del asma alérgico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006482-0541-4D9D-4D81-5B112EBE78B5}"/>
              </a:ext>
            </a:extLst>
          </p:cNvPr>
          <p:cNvSpPr txBox="1"/>
          <p:nvPr/>
        </p:nvSpPr>
        <p:spPr>
          <a:xfrm>
            <a:off x="2053459" y="2174920"/>
            <a:ext cx="7325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s-ES" sz="3600" dirty="0">
                <a:solidFill>
                  <a:schemeClr val="accent1">
                    <a:lumMod val="50000"/>
                  </a:schemeClr>
                </a:solidFill>
              </a:rPr>
              <a:t>MEDIDAS DE CONTROL AMBIENTAL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5E06365-B654-2F55-9E74-CFDA3618C728}"/>
              </a:ext>
            </a:extLst>
          </p:cNvPr>
          <p:cNvSpPr txBox="1"/>
          <p:nvPr/>
        </p:nvSpPr>
        <p:spPr>
          <a:xfrm>
            <a:off x="2053459" y="3105834"/>
            <a:ext cx="7325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s-ES" sz="3600" dirty="0">
                <a:solidFill>
                  <a:schemeClr val="accent1">
                    <a:lumMod val="50000"/>
                  </a:schemeClr>
                </a:solidFill>
              </a:rPr>
              <a:t>TRATAMIENTO FARMACOLÓGICO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3416A4-09DA-10B1-EAAE-82B0C0D82604}"/>
              </a:ext>
            </a:extLst>
          </p:cNvPr>
          <p:cNvSpPr txBox="1"/>
          <p:nvPr/>
        </p:nvSpPr>
        <p:spPr>
          <a:xfrm>
            <a:off x="2053459" y="3990012"/>
            <a:ext cx="7325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s-ES" sz="3600" dirty="0">
                <a:solidFill>
                  <a:schemeClr val="accent1">
                    <a:lumMod val="50000"/>
                  </a:schemeClr>
                </a:solidFill>
              </a:rPr>
              <a:t>INMUNOTERAPIA 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CB207962-DE3F-EA88-1D7B-758520827462}"/>
              </a:ext>
            </a:extLst>
          </p:cNvPr>
          <p:cNvSpPr/>
          <p:nvPr/>
        </p:nvSpPr>
        <p:spPr>
          <a:xfrm>
            <a:off x="2053459" y="5770496"/>
            <a:ext cx="7030311" cy="561987"/>
          </a:xfrm>
          <a:prstGeom prst="roundRect">
            <a:avLst/>
          </a:prstGeom>
          <a:solidFill>
            <a:srgbClr val="FCFEA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accent1">
                    <a:lumMod val="75000"/>
                  </a:schemeClr>
                </a:solidFill>
              </a:rPr>
              <a:t>EDUCACIÓN SANITARIA</a:t>
            </a:r>
          </a:p>
        </p:txBody>
      </p:sp>
      <p:pic>
        <p:nvPicPr>
          <p:cNvPr id="7" name="Picture 2" descr="Pilares ">
            <a:extLst>
              <a:ext uri="{FF2B5EF4-FFF2-40B4-BE49-F238E27FC236}">
                <a16:creationId xmlns:a16="http://schemas.microsoft.com/office/drawing/2014/main" id="{639CAA81-05A4-F629-C439-276318AD8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70" y="731243"/>
            <a:ext cx="801041" cy="80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F0E09F7C-E91F-06DD-1BDF-E21A90F4E548}"/>
              </a:ext>
            </a:extLst>
          </p:cNvPr>
          <p:cNvSpPr/>
          <p:nvPr/>
        </p:nvSpPr>
        <p:spPr>
          <a:xfrm>
            <a:off x="7243702" y="3897414"/>
            <a:ext cx="3250305" cy="1477857"/>
          </a:xfrm>
          <a:prstGeom prst="ellipse">
            <a:avLst/>
          </a:prstGeom>
          <a:solidFill>
            <a:srgbClr val="67B0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F189C85-C601-F9B1-BF8D-B3349303B162}"/>
              </a:ext>
            </a:extLst>
          </p:cNvPr>
          <p:cNvSpPr txBox="1"/>
          <p:nvPr/>
        </p:nvSpPr>
        <p:spPr>
          <a:xfrm>
            <a:off x="7243702" y="4216201"/>
            <a:ext cx="3220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>
                <a:solidFill>
                  <a:schemeClr val="bg1"/>
                </a:solidFill>
              </a:rPr>
              <a:t>Asma leve moderado bien controlado </a:t>
            </a:r>
          </a:p>
        </p:txBody>
      </p:sp>
    </p:spTree>
    <p:extLst>
      <p:ext uri="{BB962C8B-B14F-4D97-AF65-F5344CB8AC3E}">
        <p14:creationId xmlns:p14="http://schemas.microsoft.com/office/powerpoint/2010/main" val="345740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35DB3883-B215-ADC2-A4E4-4951A5ECD071}"/>
              </a:ext>
            </a:extLst>
          </p:cNvPr>
          <p:cNvSpPr txBox="1"/>
          <p:nvPr/>
        </p:nvSpPr>
        <p:spPr>
          <a:xfrm>
            <a:off x="1605559" y="347864"/>
            <a:ext cx="900368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800" b="1" i="1" dirty="0">
                <a:solidFill>
                  <a:schemeClr val="accent1"/>
                </a:solidFill>
              </a:rPr>
              <a:t>ASMA LEVE </a:t>
            </a:r>
          </a:p>
        </p:txBody>
      </p:sp>
      <p:pic>
        <p:nvPicPr>
          <p:cNvPr id="10" name="Picture 2" descr="número uno ">
            <a:extLst>
              <a:ext uri="{FF2B5EF4-FFF2-40B4-BE49-F238E27FC236}">
                <a16:creationId xmlns:a16="http://schemas.microsoft.com/office/drawing/2014/main" id="{5548E0D1-EB1B-58DD-F6B9-11C1F1D77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14" y="15376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A25E010-446F-AA36-35CD-3A1248B71B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46" t="25169" r="21714" b="7416"/>
          <a:stretch/>
        </p:blipFill>
        <p:spPr>
          <a:xfrm>
            <a:off x="118837" y="3377071"/>
            <a:ext cx="3469154" cy="2282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13FCDF1-5FA4-D1C3-558D-3214C0C952B9}"/>
              </a:ext>
            </a:extLst>
          </p:cNvPr>
          <p:cNvSpPr txBox="1"/>
          <p:nvPr/>
        </p:nvSpPr>
        <p:spPr>
          <a:xfrm>
            <a:off x="3730887" y="3657600"/>
            <a:ext cx="7004407" cy="200180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Pacientes con un aparente asma leve tienen riesgo de sufrir eventos adversos severos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30–37% de adultos con reagudización de asma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16% de los pacientes con asma casi fatal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15–20% de adultos fallecidos por asma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CA09AD7-A22A-6AD0-08B1-D882F074DB6E}"/>
              </a:ext>
            </a:extLst>
          </p:cNvPr>
          <p:cNvSpPr txBox="1"/>
          <p:nvPr/>
        </p:nvSpPr>
        <p:spPr>
          <a:xfrm>
            <a:off x="253388" y="1888109"/>
            <a:ext cx="10481906" cy="119544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La mayoría de la población asmática padece asma leve -moderado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En formas aparentemente no graves de la enfermedad no debemos subestimar su carácter infamatorio  </a:t>
            </a:r>
          </a:p>
        </p:txBody>
      </p:sp>
    </p:spTree>
    <p:extLst>
      <p:ext uri="{BB962C8B-B14F-4D97-AF65-F5344CB8AC3E}">
        <p14:creationId xmlns:p14="http://schemas.microsoft.com/office/powerpoint/2010/main" val="5041627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3E0B412-6B3C-C400-BDDB-4B12CE5E5A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84" b="22222"/>
          <a:stretch/>
        </p:blipFill>
        <p:spPr>
          <a:xfrm>
            <a:off x="149302" y="1079758"/>
            <a:ext cx="4963629" cy="3918740"/>
          </a:xfrm>
          <a:prstGeom prst="rect">
            <a:avLst/>
          </a:prstGeom>
          <a:ln w="41275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BB27C13E-DA0D-BC9D-0E6A-911956CD1879}"/>
              </a:ext>
            </a:extLst>
          </p:cNvPr>
          <p:cNvSpPr/>
          <p:nvPr/>
        </p:nvSpPr>
        <p:spPr>
          <a:xfrm>
            <a:off x="1023798" y="4551024"/>
            <a:ext cx="2512617" cy="41232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FE96D53-37C6-D438-B7AE-5D0AC9433E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5" r="8794" b="37683"/>
          <a:stretch/>
        </p:blipFill>
        <p:spPr>
          <a:xfrm>
            <a:off x="5405267" y="2273981"/>
            <a:ext cx="5444555" cy="2150936"/>
          </a:xfrm>
          <a:prstGeom prst="rect">
            <a:avLst/>
          </a:prstGeom>
          <a:ln w="47625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B7FC5335-2BAE-AC20-F9BB-1BE3857B744D}"/>
              </a:ext>
            </a:extLst>
          </p:cNvPr>
          <p:cNvSpPr/>
          <p:nvPr/>
        </p:nvSpPr>
        <p:spPr>
          <a:xfrm>
            <a:off x="7169886" y="4165863"/>
            <a:ext cx="2881423" cy="25905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2" descr="calendario ">
            <a:extLst>
              <a:ext uri="{FF2B5EF4-FFF2-40B4-BE49-F238E27FC236}">
                <a16:creationId xmlns:a16="http://schemas.microsoft.com/office/drawing/2014/main" id="{DD7436EB-F2FE-3546-5028-8459A9E4F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359" y="5616944"/>
            <a:ext cx="1047183" cy="104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ño nuevo ">
            <a:extLst>
              <a:ext uri="{FF2B5EF4-FFF2-40B4-BE49-F238E27FC236}">
                <a16:creationId xmlns:a16="http://schemas.microsoft.com/office/drawing/2014/main" id="{FB2936C9-C951-EE9D-BF77-2760ABE21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395" y="544492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echa: a la derecha con bandas 7">
            <a:extLst>
              <a:ext uri="{FF2B5EF4-FFF2-40B4-BE49-F238E27FC236}">
                <a16:creationId xmlns:a16="http://schemas.microsoft.com/office/drawing/2014/main" id="{6F07356F-022E-5543-6320-3157DF7E5CAE}"/>
              </a:ext>
            </a:extLst>
          </p:cNvPr>
          <p:cNvSpPr/>
          <p:nvPr/>
        </p:nvSpPr>
        <p:spPr>
          <a:xfrm>
            <a:off x="4028158" y="5444928"/>
            <a:ext cx="2846367" cy="1169044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0982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567E439-55DD-4820-DAB2-0CE98EAFB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08" y="534226"/>
            <a:ext cx="5065911" cy="2136514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90276B0-D124-178F-4037-119F59B34F76}"/>
              </a:ext>
            </a:extLst>
          </p:cNvPr>
          <p:cNvSpPr txBox="1"/>
          <p:nvPr/>
        </p:nvSpPr>
        <p:spPr>
          <a:xfrm>
            <a:off x="396607" y="3167390"/>
            <a:ext cx="990416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i="1" dirty="0">
                <a:solidFill>
                  <a:schemeClr val="accent1">
                    <a:lumMod val="75000"/>
                  </a:schemeClr>
                </a:solidFill>
              </a:rPr>
              <a:t>3836 pacientes asmáticos </a:t>
            </a:r>
            <a:r>
              <a:rPr lang="es-ES" sz="2800" b="1" i="1" u="sng" dirty="0">
                <a:solidFill>
                  <a:schemeClr val="accent1">
                    <a:lumMod val="75000"/>
                  </a:schemeClr>
                </a:solidFill>
              </a:rPr>
              <a:t>&gt;</a:t>
            </a:r>
            <a:r>
              <a:rPr lang="es-ES" sz="2800" b="1" i="1" dirty="0">
                <a:solidFill>
                  <a:schemeClr val="accent1">
                    <a:lumMod val="75000"/>
                  </a:schemeClr>
                </a:solidFill>
              </a:rPr>
              <a:t> 12 años en Escalón 2 de tratamiento: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DE14871-BFB6-35D1-3CAA-D42E6C8B2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638" y="607262"/>
            <a:ext cx="4944002" cy="1990442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D39F924-DF83-02B2-9A2E-F5A27EE5EC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6323022"/>
              </p:ext>
            </p:extLst>
          </p:nvPr>
        </p:nvGraphicFramePr>
        <p:xfrm>
          <a:off x="3153228" y="2805636"/>
          <a:ext cx="7012050" cy="4957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E67E94F-8D34-BD33-2EEE-4CF09C7D6BF2}"/>
              </a:ext>
            </a:extLst>
          </p:cNvPr>
          <p:cNvSpPr txBox="1"/>
          <p:nvPr/>
        </p:nvSpPr>
        <p:spPr>
          <a:xfrm>
            <a:off x="0" y="5137921"/>
            <a:ext cx="289197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800" dirty="0">
                <a:cs typeface="Dreaming Outloud Pro" panose="03050502040302030504" pitchFamily="66" charset="0"/>
              </a:rPr>
              <a:t>MANTENIMIENTO</a:t>
            </a:r>
          </a:p>
          <a:p>
            <a:r>
              <a:rPr lang="es-ES" sz="2800" dirty="0">
                <a:solidFill>
                  <a:srgbClr val="C00000"/>
                </a:solidFill>
                <a:cs typeface="Dreaming Outloud Pro" panose="03050502040302030504" pitchFamily="66" charset="0"/>
              </a:rPr>
              <a:t>RESCATE</a:t>
            </a:r>
          </a:p>
        </p:txBody>
      </p:sp>
    </p:spTree>
    <p:extLst>
      <p:ext uri="{BB962C8B-B14F-4D97-AF65-F5344CB8AC3E}">
        <p14:creationId xmlns:p14="http://schemas.microsoft.com/office/powerpoint/2010/main" val="30858569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4296009-AFAA-4213-42BE-5961687B7D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9604754"/>
              </p:ext>
            </p:extLst>
          </p:nvPr>
        </p:nvGraphicFramePr>
        <p:xfrm>
          <a:off x="226290" y="0"/>
          <a:ext cx="4575629" cy="285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CCD7FB1-3DB9-DCC5-9E79-963D0B0B5F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5287097"/>
              </p:ext>
            </p:extLst>
          </p:nvPr>
        </p:nvGraphicFramePr>
        <p:xfrm>
          <a:off x="226290" y="3297135"/>
          <a:ext cx="4657272" cy="4039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AA812C8-8779-DB17-D314-ABB645DD5657}"/>
              </a:ext>
            </a:extLst>
          </p:cNvPr>
          <p:cNvSpPr txBox="1"/>
          <p:nvPr/>
        </p:nvSpPr>
        <p:spPr>
          <a:xfrm>
            <a:off x="4951680" y="571507"/>
            <a:ext cx="5909625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s-ES" sz="2000" dirty="0">
                <a:highlight>
                  <a:srgbClr val="FFFF00"/>
                </a:highlight>
              </a:rPr>
              <a:t>BD + FT de rescate superior a Terbutalina de rescate: </a:t>
            </a:r>
          </a:p>
          <a:p>
            <a:pPr lvl="0"/>
            <a:endParaRPr lang="es-ES" sz="2000" dirty="0">
              <a:highlight>
                <a:srgbClr val="FFFF00"/>
              </a:highlight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Mejor control del asma 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( 34,3% frente al 31,1%)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Reducción en tasa de exacerbaciones graves 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del 64% respecto al empleo de terbutalina  (tasa  anual de exacerbaciones graves 0,07 frente a 0,20) y menor número de exacerbaciones moderadas</a:t>
            </a:r>
          </a:p>
        </p:txBody>
      </p:sp>
      <p:sp>
        <p:nvSpPr>
          <p:cNvPr id="7" name="Flecha: hacia arriba 6">
            <a:extLst>
              <a:ext uri="{FF2B5EF4-FFF2-40B4-BE49-F238E27FC236}">
                <a16:creationId xmlns:a16="http://schemas.microsoft.com/office/drawing/2014/main" id="{4F3B2673-AC46-EE98-D58E-B6228C7E813E}"/>
              </a:ext>
            </a:extLst>
          </p:cNvPr>
          <p:cNvSpPr/>
          <p:nvPr/>
        </p:nvSpPr>
        <p:spPr>
          <a:xfrm>
            <a:off x="4200566" y="70747"/>
            <a:ext cx="751114" cy="10668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B82D1E03-CC31-01D5-913C-E484009EF3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66651" y="2470997"/>
            <a:ext cx="1694906" cy="187650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5296B9C-F72D-C136-96FF-05796FE59C65}"/>
              </a:ext>
            </a:extLst>
          </p:cNvPr>
          <p:cNvSpPr txBox="1"/>
          <p:nvPr/>
        </p:nvSpPr>
        <p:spPr>
          <a:xfrm>
            <a:off x="4951680" y="4347501"/>
            <a:ext cx="5909625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NO diferencias significativas en tasa de exacerbaciones graves 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( 0,07 frente 0,09)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noProof="0" dirty="0">
                <a:solidFill>
                  <a:schemeClr val="accent1">
                    <a:lumMod val="75000"/>
                  </a:schemeClr>
                </a:solidFill>
              </a:rPr>
              <a:t>BD </a:t>
            </a:r>
            <a:r>
              <a:rPr lang="es-ES" sz="2000" noProof="0" dirty="0" err="1">
                <a:solidFill>
                  <a:schemeClr val="accent1">
                    <a:lumMod val="75000"/>
                  </a:schemeClr>
                </a:solidFill>
              </a:rPr>
              <a:t>formoterol</a:t>
            </a:r>
            <a:r>
              <a:rPr lang="es-ES" sz="2000" noProof="0" dirty="0">
                <a:solidFill>
                  <a:schemeClr val="accent1">
                    <a:lumMod val="75000"/>
                  </a:schemeClr>
                </a:solidFill>
              </a:rPr>
              <a:t> fue </a:t>
            </a:r>
            <a:r>
              <a:rPr lang="es-ES" sz="2000" b="1" noProof="0" dirty="0">
                <a:solidFill>
                  <a:schemeClr val="accent1">
                    <a:lumMod val="75000"/>
                  </a:schemeClr>
                </a:solidFill>
              </a:rPr>
              <a:t>inferior</a:t>
            </a:r>
            <a:r>
              <a:rPr lang="es-ES" sz="2000" noProof="0" dirty="0">
                <a:solidFill>
                  <a:schemeClr val="accent1">
                    <a:lumMod val="75000"/>
                  </a:schemeClr>
                </a:solidFill>
              </a:rPr>
              <a:t> que </a:t>
            </a:r>
            <a:r>
              <a:rPr lang="es-ES" sz="2000" noProof="0" dirty="0" err="1">
                <a:solidFill>
                  <a:schemeClr val="accent1">
                    <a:lumMod val="75000"/>
                  </a:schemeClr>
                </a:solidFill>
              </a:rPr>
              <a:t>Budesonida</a:t>
            </a:r>
            <a:r>
              <a:rPr lang="es-ES" sz="2000" noProof="0" dirty="0">
                <a:solidFill>
                  <a:schemeClr val="accent1">
                    <a:lumMod val="75000"/>
                  </a:schemeClr>
                </a:solidFill>
              </a:rPr>
              <a:t> de mantenimiento en el control de síntomas pero en este grupo la exposición a GC fue &lt; de 1/5 frente al grupo de </a:t>
            </a:r>
            <a:r>
              <a:rPr lang="es-ES" sz="2000" noProof="0" dirty="0" err="1">
                <a:solidFill>
                  <a:schemeClr val="accent1">
                    <a:lumMod val="75000"/>
                  </a:schemeClr>
                </a:solidFill>
              </a:rPr>
              <a:t>budesonida</a:t>
            </a:r>
            <a:r>
              <a:rPr lang="es-ES" sz="2000" noProof="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817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CEB0423-0447-9E52-8CD3-D8687BCE8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34" y="3666136"/>
            <a:ext cx="5686853" cy="265386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5F082E0-64A7-D95C-A50C-7105B36E2E05}"/>
              </a:ext>
            </a:extLst>
          </p:cNvPr>
          <p:cNvSpPr txBox="1"/>
          <p:nvPr/>
        </p:nvSpPr>
        <p:spPr>
          <a:xfrm>
            <a:off x="757490" y="230119"/>
            <a:ext cx="9720943" cy="181588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accent1">
                    <a:lumMod val="75000"/>
                  </a:schemeClr>
                </a:solidFill>
              </a:rPr>
              <a:t>DEBIDO A LA EVIDENCIA DE QUE EL TRATAMIENTO CON </a:t>
            </a:r>
            <a:r>
              <a:rPr lang="es-ES" sz="2800" b="1" i="1" dirty="0">
                <a:solidFill>
                  <a:schemeClr val="accent1">
                    <a:lumMod val="75000"/>
                  </a:schemeClr>
                </a:solidFill>
              </a:rPr>
              <a:t>SABA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</a:rPr>
              <a:t> AUMENTA EL </a:t>
            </a:r>
            <a:r>
              <a:rPr lang="es-ES" sz="2800" b="1" i="1" dirty="0">
                <a:solidFill>
                  <a:schemeClr val="accent1">
                    <a:lumMod val="75000"/>
                  </a:schemeClr>
                </a:solidFill>
              </a:rPr>
              <a:t>RIESGO DE EXACERBACIONES GRAVES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</a:rPr>
              <a:t>, Y QUE LA ADICIÓN DE CUALQUIER GC INHALADO REDUCE SIGNIFICATIVAMENTE EL RIESGO</a:t>
            </a: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178C6228-1BC9-773D-355A-0D1D451DA503}"/>
              </a:ext>
            </a:extLst>
          </p:cNvPr>
          <p:cNvSpPr/>
          <p:nvPr/>
        </p:nvSpPr>
        <p:spPr>
          <a:xfrm>
            <a:off x="5084065" y="2198216"/>
            <a:ext cx="609600" cy="9936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93D7DE-C506-8A17-A636-ADB98582B616}"/>
              </a:ext>
            </a:extLst>
          </p:cNvPr>
          <p:cNvSpPr txBox="1"/>
          <p:nvPr/>
        </p:nvSpPr>
        <p:spPr>
          <a:xfrm>
            <a:off x="6243014" y="5710142"/>
            <a:ext cx="402771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i="1" dirty="0"/>
              <a:t>ASMA LEVE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65B2AE1-F83B-7734-9311-465311ECD685}"/>
              </a:ext>
            </a:extLst>
          </p:cNvPr>
          <p:cNvSpPr txBox="1"/>
          <p:nvPr/>
        </p:nvSpPr>
        <p:spPr>
          <a:xfrm>
            <a:off x="6096000" y="3897086"/>
            <a:ext cx="4517571" cy="107721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SABA COMO ÚNICO TRATAMIENTO DEL ASMA</a:t>
            </a:r>
          </a:p>
        </p:txBody>
      </p:sp>
      <p:pic>
        <p:nvPicPr>
          <p:cNvPr id="4100" name="Picture 4" descr="disgusto ">
            <a:extLst>
              <a:ext uri="{FF2B5EF4-FFF2-40B4-BE49-F238E27FC236}">
                <a16:creationId xmlns:a16="http://schemas.microsoft.com/office/drawing/2014/main" id="{2C057640-B368-1082-7B29-206218181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515" y="2061999"/>
            <a:ext cx="1872540" cy="187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>
            <a:extLst>
              <a:ext uri="{FF2B5EF4-FFF2-40B4-BE49-F238E27FC236}">
                <a16:creationId xmlns:a16="http://schemas.microsoft.com/office/drawing/2014/main" id="{BA92C760-039B-D005-0B88-89253C4D4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5" r="8794" b="37683"/>
          <a:stretch/>
        </p:blipFill>
        <p:spPr>
          <a:xfrm>
            <a:off x="130630" y="1234851"/>
            <a:ext cx="10664040" cy="4212955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70E6D0F-1082-8754-449A-2BC4843200D1}"/>
              </a:ext>
            </a:extLst>
          </p:cNvPr>
          <p:cNvSpPr/>
          <p:nvPr/>
        </p:nvSpPr>
        <p:spPr>
          <a:xfrm>
            <a:off x="2820318" y="4340646"/>
            <a:ext cx="3139807" cy="64999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75163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C1A26F-E317-F2EC-F7DF-B676ED702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059" y="564824"/>
            <a:ext cx="9226466" cy="10103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s-ES" sz="4800" b="1" i="1" dirty="0">
                <a:solidFill>
                  <a:schemeClr val="accent1"/>
                </a:solidFill>
                <a:latin typeface="+mn-lt"/>
              </a:rPr>
              <a:t>TERAPIA MART EN </a:t>
            </a:r>
            <a:r>
              <a:rPr lang="es-ES" sz="4800" b="1" i="1" u="sng" dirty="0">
                <a:solidFill>
                  <a:schemeClr val="accent1"/>
                </a:solidFill>
                <a:latin typeface="+mn-lt"/>
              </a:rPr>
              <a:t>&gt;</a:t>
            </a:r>
            <a:r>
              <a:rPr lang="es-ES" sz="4800" b="1" i="1" dirty="0">
                <a:solidFill>
                  <a:schemeClr val="accent1"/>
                </a:solidFill>
                <a:latin typeface="+mn-lt"/>
              </a:rPr>
              <a:t>12 a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E0ED94DB-8693-3E6B-AEB6-3047B3756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22" y="1926797"/>
            <a:ext cx="4191990" cy="15022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930512F2-2ED7-C2EC-D365-C1863C130069}"/>
              </a:ext>
            </a:extLst>
          </p:cNvPr>
          <p:cNvSpPr txBox="1"/>
          <p:nvPr/>
        </p:nvSpPr>
        <p:spPr>
          <a:xfrm>
            <a:off x="4754847" y="2114445"/>
            <a:ext cx="5894678" cy="13629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Metaanálisis  2018</a:t>
            </a:r>
          </a:p>
          <a:p>
            <a:pPr algn="just"/>
            <a:r>
              <a:rPr lang="es-ES" sz="2000" dirty="0"/>
              <a:t>(N= 22.748 pacientes)</a:t>
            </a:r>
          </a:p>
          <a:p>
            <a:pPr algn="just"/>
            <a:r>
              <a:rPr lang="es-ES" sz="2000" dirty="0"/>
              <a:t>15 EC evaluaron terapia MART con </a:t>
            </a:r>
            <a:r>
              <a:rPr lang="es-ES" sz="2000" b="1" dirty="0"/>
              <a:t>BD-</a:t>
            </a:r>
            <a:r>
              <a:rPr lang="es-ES" sz="2000" b="1" dirty="0" err="1"/>
              <a:t>Formoterol</a:t>
            </a:r>
            <a:r>
              <a:rPr lang="es-ES" sz="2000" dirty="0"/>
              <a:t> en inhalador de polvo seco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8C197CE-D786-CF86-F48D-DCC3E9F2E4BE}"/>
              </a:ext>
            </a:extLst>
          </p:cNvPr>
          <p:cNvSpPr txBox="1"/>
          <p:nvPr/>
        </p:nvSpPr>
        <p:spPr>
          <a:xfrm>
            <a:off x="1423059" y="3887500"/>
            <a:ext cx="847344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</a:rPr>
              <a:t>En pacientes de </a:t>
            </a:r>
            <a:r>
              <a:rPr lang="es-ES" sz="2400" u="sng" dirty="0">
                <a:solidFill>
                  <a:srgbClr val="C00000"/>
                </a:solidFill>
              </a:rPr>
              <a:t>&gt;</a:t>
            </a:r>
            <a:r>
              <a:rPr lang="es-ES" sz="2400" dirty="0">
                <a:solidFill>
                  <a:srgbClr val="C00000"/>
                </a:solidFill>
              </a:rPr>
              <a:t> 12 a terapia MART</a:t>
            </a:r>
          </a:p>
          <a:p>
            <a:pPr algn="ctr"/>
            <a:r>
              <a:rPr lang="es-ES" sz="2400" b="1" dirty="0">
                <a:solidFill>
                  <a:srgbClr val="C00000"/>
                </a:solidFill>
              </a:rPr>
              <a:t>Menor riesgo de exacerbaciones de asma respecto a: 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EA35C594-9E09-75A9-BDF4-8A5A7DA8A0FD}"/>
              </a:ext>
            </a:extLst>
          </p:cNvPr>
          <p:cNvSpPr txBox="1"/>
          <p:nvPr/>
        </p:nvSpPr>
        <p:spPr>
          <a:xfrm>
            <a:off x="1836611" y="5337925"/>
            <a:ext cx="764633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/>
              <a:t>Misma dosis de GCI+LABA </a:t>
            </a:r>
            <a:r>
              <a:rPr lang="es-ES" sz="2000" dirty="0"/>
              <a:t>de mantenimiento y </a:t>
            </a:r>
            <a:r>
              <a:rPr lang="es-ES" sz="2000" dirty="0">
                <a:solidFill>
                  <a:srgbClr val="FF0000"/>
                </a:solidFill>
              </a:rPr>
              <a:t>SABA de rescate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/>
              <a:t>Dosis  mayor de GCI+LABA </a:t>
            </a:r>
            <a:r>
              <a:rPr lang="es-ES" sz="2000" dirty="0"/>
              <a:t>de mantenimiento y </a:t>
            </a:r>
            <a:r>
              <a:rPr lang="es-ES" sz="2000" dirty="0">
                <a:solidFill>
                  <a:srgbClr val="FF0000"/>
                </a:solidFill>
              </a:rPr>
              <a:t>SABA de rescate</a:t>
            </a:r>
            <a:endParaRPr lang="es-ES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número 2 ">
            <a:extLst>
              <a:ext uri="{FF2B5EF4-FFF2-40B4-BE49-F238E27FC236}">
                <a16:creationId xmlns:a16="http://schemas.microsoft.com/office/drawing/2014/main" id="{65B3917E-B7D3-9AE8-285D-22A58A9CE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44" y="43556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2630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>
            <a:extLst>
              <a:ext uri="{FF2B5EF4-FFF2-40B4-BE49-F238E27FC236}">
                <a16:creationId xmlns:a16="http://schemas.microsoft.com/office/drawing/2014/main" id="{BA92C760-039B-D005-0B88-89253C4D4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5" r="8794" b="37683"/>
          <a:stretch/>
        </p:blipFill>
        <p:spPr>
          <a:xfrm>
            <a:off x="130630" y="1234851"/>
            <a:ext cx="10664040" cy="4212955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70E6D0F-1082-8754-449A-2BC4843200D1}"/>
              </a:ext>
            </a:extLst>
          </p:cNvPr>
          <p:cNvSpPr/>
          <p:nvPr/>
        </p:nvSpPr>
        <p:spPr>
          <a:xfrm>
            <a:off x="5982159" y="3899971"/>
            <a:ext cx="3139807" cy="105761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371643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6C2F13C-B685-0078-0ADE-35D9A4B23B04}"/>
              </a:ext>
            </a:extLst>
          </p:cNvPr>
          <p:cNvSpPr txBox="1"/>
          <p:nvPr/>
        </p:nvSpPr>
        <p:spPr>
          <a:xfrm>
            <a:off x="119742" y="838200"/>
            <a:ext cx="5475515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accent1">
                    <a:lumMod val="75000"/>
                  </a:schemeClr>
                </a:solidFill>
              </a:rPr>
              <a:t>ESCALONES 1-2 </a:t>
            </a:r>
          </a:p>
          <a:p>
            <a:pPr algn="ctr"/>
            <a:r>
              <a:rPr lang="es-ES" sz="3600" dirty="0">
                <a:solidFill>
                  <a:schemeClr val="accent1">
                    <a:lumMod val="75000"/>
                  </a:schemeClr>
                </a:solidFill>
              </a:rPr>
              <a:t>ASMA LEVE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0495290-0CE8-4CC5-3C73-756A47BEA332}"/>
              </a:ext>
            </a:extLst>
          </p:cNvPr>
          <p:cNvSpPr txBox="1"/>
          <p:nvPr/>
        </p:nvSpPr>
        <p:spPr>
          <a:xfrm>
            <a:off x="5834744" y="838200"/>
            <a:ext cx="5029200" cy="120033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accent1">
                    <a:lumMod val="75000"/>
                  </a:schemeClr>
                </a:solidFill>
              </a:rPr>
              <a:t>ESCALONES 3-4 </a:t>
            </a:r>
          </a:p>
          <a:p>
            <a:pPr algn="ctr"/>
            <a:r>
              <a:rPr lang="es-ES" sz="3600" dirty="0">
                <a:solidFill>
                  <a:schemeClr val="accent1">
                    <a:lumMod val="75000"/>
                  </a:schemeClr>
                </a:solidFill>
              </a:rPr>
              <a:t>ASMA MODERADA</a:t>
            </a:r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7DC3ADF3-11AD-32FA-6DFA-11F104E98470}"/>
              </a:ext>
            </a:extLst>
          </p:cNvPr>
          <p:cNvSpPr/>
          <p:nvPr/>
        </p:nvSpPr>
        <p:spPr>
          <a:xfrm>
            <a:off x="2503714" y="2296886"/>
            <a:ext cx="794657" cy="84908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1E1B045-EEED-F5D2-FC53-A59587BF3602}"/>
              </a:ext>
            </a:extLst>
          </p:cNvPr>
          <p:cNvSpPr txBox="1"/>
          <p:nvPr/>
        </p:nvSpPr>
        <p:spPr>
          <a:xfrm>
            <a:off x="119742" y="3429000"/>
            <a:ext cx="5475515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accent1">
                    <a:lumMod val="75000"/>
                  </a:schemeClr>
                </a:solidFill>
              </a:rPr>
              <a:t>CORTICOIDE/FORMOTEROL DE </a:t>
            </a:r>
            <a:r>
              <a:rPr lang="es-ES" sz="3600" b="1" dirty="0">
                <a:solidFill>
                  <a:srgbClr val="00B050"/>
                </a:solidFill>
              </a:rPr>
              <a:t>RESCATE</a:t>
            </a:r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4A0BBD75-CB26-89E5-1BC5-D7E48DFACDFC}"/>
              </a:ext>
            </a:extLst>
          </p:cNvPr>
          <p:cNvSpPr/>
          <p:nvPr/>
        </p:nvSpPr>
        <p:spPr>
          <a:xfrm>
            <a:off x="8098974" y="2296886"/>
            <a:ext cx="794657" cy="84908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AC44328-33BB-3BE6-6AAA-F9465549E2DB}"/>
              </a:ext>
            </a:extLst>
          </p:cNvPr>
          <p:cNvSpPr txBox="1"/>
          <p:nvPr/>
        </p:nvSpPr>
        <p:spPr>
          <a:xfrm>
            <a:off x="6096000" y="3428999"/>
            <a:ext cx="4767944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FF0000"/>
                </a:solidFill>
              </a:rPr>
              <a:t>TERAPIA MART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CORTICOIDE/FORMOTEROL DE </a:t>
            </a:r>
            <a:r>
              <a:rPr lang="es-ES" sz="2400" b="1" dirty="0">
                <a:solidFill>
                  <a:srgbClr val="00B050"/>
                </a:solidFill>
              </a:rPr>
              <a:t>RESCATE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Y DE FONDO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995588E-5F9D-8047-E6F1-BE3628684FB4}"/>
              </a:ext>
            </a:extLst>
          </p:cNvPr>
          <p:cNvSpPr txBox="1"/>
          <p:nvPr/>
        </p:nvSpPr>
        <p:spPr>
          <a:xfrm>
            <a:off x="0" y="5553217"/>
            <a:ext cx="10951029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EN TODOS LOS ESCALONES TERAPÉUTICOS CI DOSIS BAJAS+FORMOTEROL COMO TRATAMIENTO DE RESCATE</a:t>
            </a:r>
          </a:p>
        </p:txBody>
      </p:sp>
    </p:spTree>
    <p:extLst>
      <p:ext uri="{BB962C8B-B14F-4D97-AF65-F5344CB8AC3E}">
        <p14:creationId xmlns:p14="http://schemas.microsoft.com/office/powerpoint/2010/main" val="255241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015975-AF26-2D2B-B43F-82331B20E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757" y="397398"/>
            <a:ext cx="8240485" cy="1189718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ES" sz="4000" dirty="0">
                <a:solidFill>
                  <a:schemeClr val="accent1">
                    <a:lumMod val="75000"/>
                  </a:schemeClr>
                </a:solidFill>
              </a:rPr>
              <a:t>¿Podemos seguir empleando SABA en adolescentes como tratamiento de rescate?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8B360FC-2A7E-7F3E-1B3C-B17D05287A1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2" y="145744"/>
            <a:ext cx="1552146" cy="15521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4" descr="dos caminos ">
            <a:extLst>
              <a:ext uri="{FF2B5EF4-FFF2-40B4-BE49-F238E27FC236}">
                <a16:creationId xmlns:a16="http://schemas.microsoft.com/office/drawing/2014/main" id="{B2EEF383-270F-5F77-364D-A18059634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042234" y="3111375"/>
            <a:ext cx="1336796" cy="133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1B9C2ED-B094-A5E6-C8A5-54BB1ABD0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746" y="1697890"/>
            <a:ext cx="2692352" cy="141348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A2F38C1-7A15-0BC9-9C41-ECC865627D1E}"/>
              </a:ext>
            </a:extLst>
          </p:cNvPr>
          <p:cNvSpPr txBox="1"/>
          <p:nvPr/>
        </p:nvSpPr>
        <p:spPr>
          <a:xfrm>
            <a:off x="3169021" y="4524860"/>
            <a:ext cx="5018314" cy="584775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TRATAMIENTO DE RESCATE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17D06E-F7D7-0A6F-87FA-297D42C7E7DC}"/>
              </a:ext>
            </a:extLst>
          </p:cNvPr>
          <p:cNvSpPr txBox="1"/>
          <p:nvPr/>
        </p:nvSpPr>
        <p:spPr>
          <a:xfrm>
            <a:off x="382981" y="5482638"/>
            <a:ext cx="3980212" cy="107721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CI A DOSIS BAJAS + FORMOTEROL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8DF434-1ED5-00A2-C670-8BCB32E4E6B7}"/>
              </a:ext>
            </a:extLst>
          </p:cNvPr>
          <p:cNvSpPr txBox="1"/>
          <p:nvPr/>
        </p:nvSpPr>
        <p:spPr>
          <a:xfrm>
            <a:off x="7263346" y="5780843"/>
            <a:ext cx="3174637" cy="646331"/>
          </a:xfrm>
          <a:prstGeom prst="rect">
            <a:avLst/>
          </a:prstGeom>
          <a:solidFill>
            <a:srgbClr val="F5FED8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SABA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48245D4-072E-6B5B-26BC-1E4F36A12838}"/>
              </a:ext>
            </a:extLst>
          </p:cNvPr>
          <p:cNvSpPr/>
          <p:nvPr/>
        </p:nvSpPr>
        <p:spPr>
          <a:xfrm>
            <a:off x="120632" y="2459504"/>
            <a:ext cx="4330364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PREFERIBLE PRIMER CAMINO 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DISMINUYE EL RIESGO DE EXACERBACIONES GRAVES 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MANTENIENDO EL MISMO GRADO DE CONTROL DE SÍNTOMAS y FUNCIÓN PULMONAR</a:t>
            </a:r>
          </a:p>
        </p:txBody>
      </p:sp>
    </p:spTree>
    <p:extLst>
      <p:ext uri="{BB962C8B-B14F-4D97-AF65-F5344CB8AC3E}">
        <p14:creationId xmlns:p14="http://schemas.microsoft.com/office/powerpoint/2010/main" val="7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9237FE6-A0AE-4E1D-E612-B8EA97625A5C}"/>
              </a:ext>
            </a:extLst>
          </p:cNvPr>
          <p:cNvSpPr txBox="1">
            <a:spLocks/>
          </p:cNvSpPr>
          <p:nvPr/>
        </p:nvSpPr>
        <p:spPr>
          <a:xfrm>
            <a:off x="1200839" y="4224395"/>
            <a:ext cx="8857561" cy="1015663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BRONCODILATADORES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( SABA, LABA, anticolinérgicos…)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ANTIINFLAMATORIOS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(GCI, Antileucotrienos...) 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sz="2000" dirty="0">
              <a:solidFill>
                <a:schemeClr val="tx1"/>
              </a:solidFill>
            </a:endParaRPr>
          </a:p>
          <a:p>
            <a:endParaRPr lang="es-ES" sz="2000" dirty="0">
              <a:latin typeface="Arial" panose="020B0604020202020204" pitchFamily="34" charset="0"/>
            </a:endParaRPr>
          </a:p>
          <a:p>
            <a:endParaRPr lang="es-ES" sz="2200" dirty="0">
              <a:latin typeface="Arial" panose="020B0604020202020204" pitchFamily="34" charset="0"/>
            </a:endParaRPr>
          </a:p>
          <a:p>
            <a:pPr marL="457200" lvl="1" indent="0">
              <a:buNone/>
            </a:pPr>
            <a:endParaRPr lang="es-ES" sz="2000" dirty="0">
              <a:latin typeface="Arial" panose="020B0604020202020204" pitchFamily="34" charset="0"/>
            </a:endParaRPr>
          </a:p>
          <a:p>
            <a:endParaRPr lang="es-ES" sz="1600" dirty="0">
              <a:latin typeface="Arial" panose="020B0604020202020204" pitchFamily="34" charset="0"/>
            </a:endParaRPr>
          </a:p>
          <a:p>
            <a:endParaRPr lang="es-ES" sz="1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E6EE0EC-C03C-3D6E-53A3-3F83D0606FE9}"/>
              </a:ext>
            </a:extLst>
          </p:cNvPr>
          <p:cNvSpPr txBox="1"/>
          <p:nvPr/>
        </p:nvSpPr>
        <p:spPr>
          <a:xfrm>
            <a:off x="1945868" y="5786998"/>
            <a:ext cx="7060365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800" dirty="0">
                <a:solidFill>
                  <a:schemeClr val="bg1"/>
                </a:solidFill>
              </a:rPr>
              <a:t>TRATAMIENTO DE RESCATE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800" dirty="0">
                <a:solidFill>
                  <a:schemeClr val="bg1"/>
                </a:solidFill>
              </a:rPr>
              <a:t>TRATAMIENTO DE FONDO O CONTROLADOR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9B0FA20-7121-4991-3A68-2351E7F1E94E}"/>
              </a:ext>
            </a:extLst>
          </p:cNvPr>
          <p:cNvSpPr txBox="1">
            <a:spLocks/>
          </p:cNvSpPr>
          <p:nvPr/>
        </p:nvSpPr>
        <p:spPr>
          <a:xfrm>
            <a:off x="323816" y="-1675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u="sng" dirty="0"/>
              <a:t>TRATAMIENTO FARMACOLÓGICO </a:t>
            </a:r>
          </a:p>
        </p:txBody>
      </p:sp>
      <p:sp>
        <p:nvSpPr>
          <p:cNvPr id="2" name="Triángulo isósceles 1">
            <a:extLst>
              <a:ext uri="{FF2B5EF4-FFF2-40B4-BE49-F238E27FC236}">
                <a16:creationId xmlns:a16="http://schemas.microsoft.com/office/drawing/2014/main" id="{AB20DD41-FBE7-2C30-9C59-EDB1C2BF76E9}"/>
              </a:ext>
            </a:extLst>
          </p:cNvPr>
          <p:cNvSpPr/>
          <p:nvPr/>
        </p:nvSpPr>
        <p:spPr>
          <a:xfrm>
            <a:off x="4093382" y="1600132"/>
            <a:ext cx="2514994" cy="197819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DDED0F7-D523-B1A8-19EE-8C3DDBBC58E8}"/>
              </a:ext>
            </a:extLst>
          </p:cNvPr>
          <p:cNvSpPr txBox="1"/>
          <p:nvPr/>
        </p:nvSpPr>
        <p:spPr>
          <a:xfrm>
            <a:off x="1062305" y="2747329"/>
            <a:ext cx="2935115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HIPERRESPUESTA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BRONQUIAL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D181B2D-60E2-2CCB-2B08-3390D7EF1309}"/>
              </a:ext>
            </a:extLst>
          </p:cNvPr>
          <p:cNvSpPr txBox="1"/>
          <p:nvPr/>
        </p:nvSpPr>
        <p:spPr>
          <a:xfrm>
            <a:off x="7002858" y="2574095"/>
            <a:ext cx="3258724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OBSTRUCCIÓN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 VARIABLE AL FLUJO AÉREO, TOTAL O PARCIALMENTE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REVERSIBLE</a:t>
            </a:r>
            <a:endParaRPr lang="es-ES" sz="2000" dirty="0"/>
          </a:p>
        </p:txBody>
      </p:sp>
      <p:pic>
        <p:nvPicPr>
          <p:cNvPr id="10" name="Picture 4" descr="diagrama de asma bronquial con vía aérea normal y vía aérea asmática  3736428 Vector en Vecteezy">
            <a:extLst>
              <a:ext uri="{FF2B5EF4-FFF2-40B4-BE49-F238E27FC236}">
                <a16:creationId xmlns:a16="http://schemas.microsoft.com/office/drawing/2014/main" id="{E3F1F17E-784D-85BC-356B-6773F15E0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" t="26306" r="2555" b="23323"/>
          <a:stretch/>
        </p:blipFill>
        <p:spPr bwMode="auto">
          <a:xfrm>
            <a:off x="4285305" y="2222813"/>
            <a:ext cx="2131148" cy="9088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0BC4C98-6E70-3025-5B96-F4E4877BF3C4}"/>
              </a:ext>
            </a:extLst>
          </p:cNvPr>
          <p:cNvSpPr txBox="1"/>
          <p:nvPr/>
        </p:nvSpPr>
        <p:spPr>
          <a:xfrm>
            <a:off x="2907823" y="1043558"/>
            <a:ext cx="488610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INFLAMACIÓN CRÓNICA DE LA VA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2E9F74FA-6B3E-59EC-BA4E-6F8B72BEEEDB}"/>
              </a:ext>
            </a:extLst>
          </p:cNvPr>
          <p:cNvSpPr/>
          <p:nvPr/>
        </p:nvSpPr>
        <p:spPr>
          <a:xfrm>
            <a:off x="947451" y="4658630"/>
            <a:ext cx="6973677" cy="63489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17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>
            <a:extLst>
              <a:ext uri="{FF2B5EF4-FFF2-40B4-BE49-F238E27FC236}">
                <a16:creationId xmlns:a16="http://schemas.microsoft.com/office/drawing/2014/main" id="{476BAD9F-AB92-BD48-3385-C50E87645B77}"/>
              </a:ext>
            </a:extLst>
          </p:cNvPr>
          <p:cNvGrpSpPr/>
          <p:nvPr/>
        </p:nvGrpSpPr>
        <p:grpSpPr>
          <a:xfrm>
            <a:off x="0" y="121920"/>
            <a:ext cx="12192000" cy="6736080"/>
            <a:chOff x="20" y="1282"/>
            <a:chExt cx="12191980" cy="6856718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A5B50F54-DDA5-C7A1-A6DF-3AF8F0A670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41DEADE4-E516-3DF2-BDB7-CF52C7E1E6A9}"/>
                </a:ext>
              </a:extLst>
            </p:cNvPr>
            <p:cNvSpPr txBox="1"/>
            <p:nvPr/>
          </p:nvSpPr>
          <p:spPr>
            <a:xfrm>
              <a:off x="4798451" y="6155398"/>
              <a:ext cx="1427480" cy="417830"/>
            </a:xfrm>
            <a:prstGeom prst="rect">
              <a:avLst/>
            </a:prstGeom>
          </p:spPr>
          <p:txBody>
            <a:bodyPr vert="horz" wrap="square" lIns="0" tIns="26034" rIns="0" bIns="0" rtlCol="0">
              <a:spAutoFit/>
            </a:bodyPr>
            <a:lstStyle/>
            <a:p>
              <a:pPr marL="12700" marR="5080" lvl="0" indent="0" algn="l" defTabSz="914400" rtl="0" eaLnBrk="1" fontAlgn="auto" latinLnBrk="0" hangingPunct="1">
                <a:lnSpc>
                  <a:spcPts val="1000"/>
                </a:lnSpc>
                <a:spcBef>
                  <a:spcPts val="20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1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Low</a:t>
              </a:r>
              <a:r>
                <a:rPr kumimoji="0" sz="900" b="0" i="1" u="none" strike="noStrike" kern="1200" cap="none" spc="-1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dose</a:t>
              </a:r>
              <a:r>
                <a:rPr kumimoji="0" sz="900" b="0" i="1" u="none" strike="noStrike" kern="1200" cap="none" spc="-1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ICS</a:t>
              </a:r>
              <a:r>
                <a:rPr kumimoji="0" sz="900" b="0" i="1" u="none" strike="noStrike" kern="1200" cap="none" spc="-5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-1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whenever </a:t>
              </a:r>
              <a:r>
                <a:rPr kumimoji="0" sz="900" b="0" i="1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SABA</a:t>
              </a:r>
              <a:r>
                <a:rPr kumimoji="0" sz="900" b="0" i="1" u="none" strike="noStrike" kern="1200" cap="none" spc="-45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taken,</a:t>
              </a:r>
              <a:r>
                <a:rPr kumimoji="0" sz="900" b="0" i="1" u="none" strike="noStrike" kern="1200" cap="none" spc="-5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or</a:t>
              </a:r>
              <a:r>
                <a:rPr kumimoji="0" sz="900" b="0" i="1" u="none" strike="noStrike" kern="1200" cap="none" spc="-5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daily</a:t>
              </a:r>
              <a:r>
                <a:rPr kumimoji="0" sz="900" b="0" i="1" u="none" strike="noStrike" kern="1200" cap="none" spc="-5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-2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LTRA, </a:t>
              </a:r>
              <a:r>
                <a:rPr kumimoji="0" sz="900" b="0" i="1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or</a:t>
              </a:r>
              <a:r>
                <a:rPr kumimoji="0" sz="900" b="0" i="1" u="none" strike="noStrike" kern="1200" cap="none" spc="-1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add</a:t>
              </a:r>
              <a:r>
                <a:rPr kumimoji="0" sz="900" b="0" i="1" u="none" strike="noStrike" kern="1200" cap="none" spc="-1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HDM</a:t>
              </a:r>
              <a:r>
                <a:rPr kumimoji="0" sz="900" b="0" i="1" u="none" strike="noStrike" kern="1200" cap="none" spc="-5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-2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SLIT</a:t>
              </a: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400C622F-8DC2-F0C4-6040-7EF4313A0C52}"/>
                </a:ext>
              </a:extLst>
            </p:cNvPr>
            <p:cNvSpPr txBox="1"/>
            <p:nvPr/>
          </p:nvSpPr>
          <p:spPr>
            <a:xfrm>
              <a:off x="6369446" y="6155398"/>
              <a:ext cx="1107440" cy="417830"/>
            </a:xfrm>
            <a:prstGeom prst="rect">
              <a:avLst/>
            </a:prstGeom>
          </p:spPr>
          <p:txBody>
            <a:bodyPr vert="horz" wrap="square" lIns="0" tIns="26034" rIns="0" bIns="0" rtlCol="0">
              <a:spAutoFit/>
            </a:bodyPr>
            <a:lstStyle/>
            <a:p>
              <a:pPr marL="12700" marR="5080" lvl="0" indent="0" algn="l" defTabSz="914400" rtl="0" eaLnBrk="1" fontAlgn="auto" latinLnBrk="0" hangingPunct="1">
                <a:lnSpc>
                  <a:spcPts val="1000"/>
                </a:lnSpc>
                <a:spcBef>
                  <a:spcPts val="20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1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Medium</a:t>
              </a:r>
              <a:r>
                <a:rPr kumimoji="0" sz="900" b="0" i="1" u="none" strike="noStrike" kern="1200" cap="none" spc="-15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dose</a:t>
              </a:r>
              <a:r>
                <a:rPr kumimoji="0" sz="900" b="0" i="1" u="none" strike="noStrike" kern="1200" cap="none" spc="-5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ICS,</a:t>
              </a:r>
              <a:r>
                <a:rPr kumimoji="0" sz="900" b="0" i="1" u="none" strike="noStrike" kern="1200" cap="none" spc="-5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-25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or </a:t>
              </a:r>
              <a:r>
                <a:rPr kumimoji="0" sz="900" b="0" i="1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add</a:t>
              </a:r>
              <a:r>
                <a:rPr kumimoji="0" sz="900" b="0" i="1" u="none" strike="noStrike" kern="1200" cap="none" spc="-15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-1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LTRA, </a:t>
              </a:r>
              <a:r>
                <a:rPr kumimoji="0" sz="900" b="0" i="1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or</a:t>
              </a:r>
              <a:r>
                <a:rPr kumimoji="0" sz="900" b="0" i="1" u="none" strike="noStrike" kern="1200" cap="none" spc="-1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-25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add </a:t>
              </a:r>
              <a:r>
                <a:rPr kumimoji="0" sz="900" b="0" i="1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HDM</a:t>
              </a:r>
              <a:r>
                <a:rPr kumimoji="0" sz="900" b="0" i="1" u="none" strike="noStrike" kern="1200" cap="none" spc="-1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-2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SLIT</a:t>
              </a: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D98F454B-88D1-EE61-C074-AAEB60B4920F}"/>
                </a:ext>
              </a:extLst>
            </p:cNvPr>
            <p:cNvSpPr txBox="1"/>
            <p:nvPr/>
          </p:nvSpPr>
          <p:spPr>
            <a:xfrm>
              <a:off x="7940440" y="6155398"/>
              <a:ext cx="1198880" cy="399415"/>
            </a:xfrm>
            <a:prstGeom prst="rect">
              <a:avLst/>
            </a:prstGeom>
          </p:spPr>
          <p:txBody>
            <a:bodyPr vert="horz" wrap="square" lIns="0" tIns="33020" rIns="0" bIns="0" rtlCol="0">
              <a:spAutoFit/>
            </a:bodyPr>
            <a:lstStyle/>
            <a:p>
              <a:pPr marL="12700" marR="5080" lvl="0" indent="0" algn="l" defTabSz="914400" rtl="0" eaLnBrk="1" fontAlgn="auto" latinLnBrk="0" hangingPunct="1">
                <a:lnSpc>
                  <a:spcPts val="930"/>
                </a:lnSpc>
                <a:spcBef>
                  <a:spcPts val="26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1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Add</a:t>
              </a:r>
              <a:r>
                <a:rPr kumimoji="0" sz="900" b="0" i="1" u="none" strike="noStrike" kern="1200" cap="none" spc="-5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LAMA</a:t>
              </a:r>
              <a:r>
                <a:rPr kumimoji="0" sz="900" b="0" i="1" u="none" strike="noStrike" kern="1200" cap="none" spc="-35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or</a:t>
              </a:r>
              <a:r>
                <a:rPr kumimoji="0" sz="900" b="0" i="1" u="none" strike="noStrike" kern="1200" cap="none" spc="-5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-2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LTRA</a:t>
              </a:r>
              <a:r>
                <a:rPr kumimoji="0" sz="900" b="0" i="1" u="none" strike="noStrike" kern="1200" cap="none" spc="-35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-25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or </a:t>
              </a:r>
              <a:r>
                <a:rPr kumimoji="0" sz="900" b="0" i="1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HDM</a:t>
              </a:r>
              <a:r>
                <a:rPr kumimoji="0" sz="900" b="0" i="1" u="none" strike="noStrike" kern="1200" cap="none" spc="-15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-1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SLIT, </a:t>
              </a:r>
              <a:r>
                <a:rPr kumimoji="0" sz="900" b="0" i="1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or</a:t>
              </a:r>
              <a:r>
                <a:rPr kumimoji="0" sz="900" b="0" i="1" u="none" strike="noStrike" kern="1200" cap="none" spc="-15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switch</a:t>
              </a:r>
              <a:r>
                <a:rPr kumimoji="0" sz="900" b="0" i="1" u="none" strike="noStrike" kern="1200" cap="none" spc="-1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-25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to </a:t>
              </a:r>
              <a:r>
                <a:rPr kumimoji="0" sz="900" b="0" i="1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high</a:t>
              </a:r>
              <a:r>
                <a:rPr kumimoji="0" sz="900" b="0" i="1" u="none" strike="noStrike" kern="1200" cap="none" spc="-15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dose</a:t>
              </a:r>
              <a:r>
                <a:rPr kumimoji="0" sz="900" b="0" i="1" u="none" strike="noStrike" kern="1200" cap="none" spc="-15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-25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ICS</a:t>
              </a: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61F9E655-7EB4-506B-D8F3-6AE9A8ED43B5}"/>
                </a:ext>
              </a:extLst>
            </p:cNvPr>
            <p:cNvSpPr txBox="1"/>
            <p:nvPr/>
          </p:nvSpPr>
          <p:spPr>
            <a:xfrm>
              <a:off x="9511434" y="6090462"/>
              <a:ext cx="1510665" cy="544830"/>
            </a:xfrm>
            <a:prstGeom prst="rect">
              <a:avLst/>
            </a:prstGeom>
          </p:spPr>
          <p:txBody>
            <a:bodyPr vert="horz" wrap="square" lIns="0" tIns="26034" rIns="0" bIns="0" rtlCol="0">
              <a:spAutoFit/>
            </a:bodyPr>
            <a:lstStyle/>
            <a:p>
              <a:pPr marL="12700" marR="5080" lvl="0" indent="0" algn="l" defTabSz="914400" rtl="0" eaLnBrk="1" fontAlgn="auto" latinLnBrk="0" hangingPunct="1">
                <a:lnSpc>
                  <a:spcPts val="1000"/>
                </a:lnSpc>
                <a:spcBef>
                  <a:spcPts val="20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1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Add</a:t>
              </a:r>
              <a:r>
                <a:rPr kumimoji="0" sz="900" b="0" i="1" u="none" strike="noStrike" kern="1200" cap="none" spc="-2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azithromycin</a:t>
              </a:r>
              <a:r>
                <a:rPr kumimoji="0" sz="900" b="0" i="1" u="none" strike="noStrike" kern="1200" cap="none" spc="-2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(adults)</a:t>
              </a:r>
              <a:r>
                <a:rPr kumimoji="0" sz="900" b="0" i="1" u="none" strike="noStrike" kern="1200" cap="none" spc="-15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-25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or </a:t>
              </a:r>
              <a:r>
                <a:rPr kumimoji="0" sz="900" b="0" i="1" u="none" strike="noStrike" kern="1200" cap="none" spc="-2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LTRA.</a:t>
              </a:r>
              <a:r>
                <a:rPr kumimoji="0" sz="900" b="0" i="1" u="none" strike="noStrike" kern="1200" cap="none" spc="-35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As</a:t>
              </a:r>
              <a:r>
                <a:rPr kumimoji="0" sz="900" b="0" i="1" u="none" strike="noStrike" kern="1200" cap="none" spc="5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last</a:t>
              </a:r>
              <a:r>
                <a:rPr kumimoji="0" sz="900" b="0" i="1" u="none" strike="noStrike" kern="1200" cap="none" spc="5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resort</a:t>
              </a:r>
              <a:r>
                <a:rPr kumimoji="0" sz="900" b="0" i="1" u="none" strike="noStrike" kern="1200" cap="none" spc="5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-1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consider </a:t>
              </a:r>
              <a:r>
                <a:rPr kumimoji="0" sz="900" b="0" i="1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adding</a:t>
              </a:r>
              <a:r>
                <a:rPr kumimoji="0" sz="900" b="0" i="1" u="none" strike="noStrike" kern="1200" cap="none" spc="-15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low</a:t>
              </a:r>
              <a:r>
                <a:rPr kumimoji="0" sz="900" b="0" i="1" u="none" strike="noStrike" kern="1200" cap="none" spc="-1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dose</a:t>
              </a:r>
              <a:r>
                <a:rPr kumimoji="0" sz="900" b="0" i="1" u="none" strike="noStrike" kern="1200" cap="none" spc="-15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OCS</a:t>
              </a:r>
              <a:r>
                <a:rPr kumimoji="0" sz="900" b="0" i="1" u="none" strike="noStrike" kern="1200" cap="none" spc="-1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-25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but </a:t>
              </a:r>
              <a:r>
                <a:rPr kumimoji="0" sz="900" b="0" i="1" u="none" strike="noStrike" kern="1200" cap="none" spc="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consider side-</a:t>
              </a:r>
              <a:r>
                <a:rPr kumimoji="0" sz="900" b="0" i="1" u="none" strike="noStrike" kern="1200" cap="none" spc="-10" normalizeH="0" baseline="0" noProof="0">
                  <a:ln>
                    <a:noFill/>
                  </a:ln>
                  <a:solidFill>
                    <a:srgbClr val="58595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effects</a:t>
              </a: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504ECC2F-A438-5AFA-88E1-5300D9D72CD6}"/>
                </a:ext>
              </a:extLst>
            </p:cNvPr>
            <p:cNvSpPr txBox="1"/>
            <p:nvPr/>
          </p:nvSpPr>
          <p:spPr>
            <a:xfrm>
              <a:off x="5405532" y="5671653"/>
              <a:ext cx="3413125" cy="20891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1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RELIEVER:</a:t>
              </a:r>
              <a:r>
                <a:rPr kumimoji="0" sz="1200" b="0" i="0" u="none" strike="noStrike" kern="1200" cap="none" spc="-4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2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As-needed</a:t>
              </a:r>
              <a:r>
                <a:rPr kumimoji="0" sz="1200" b="0" i="0" u="none" strike="noStrike" kern="1200" cap="none" spc="3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2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short-acting</a:t>
              </a:r>
              <a:r>
                <a:rPr kumimoji="0" sz="1200" b="0" i="0" u="none" strike="noStrike" kern="1200" cap="none" spc="3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200" b="0" i="0" u="none" strike="noStrike" kern="1200" cap="none" spc="-1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beta</a:t>
              </a:r>
              <a:r>
                <a:rPr kumimoji="0" sz="1050" b="0" i="0" u="none" strike="noStrike" kern="1200" cap="none" spc="-15" normalizeH="0" baseline="-11904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</a:t>
              </a:r>
              <a:r>
                <a:rPr kumimoji="0" sz="1200" b="0" i="0" u="none" strike="noStrike" kern="1200" cap="none" spc="-1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-agonist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189B0860-B4F1-A35D-3B18-CD3D16C0AD95}"/>
                </a:ext>
              </a:extLst>
            </p:cNvPr>
            <p:cNvSpPr txBox="1"/>
            <p:nvPr/>
          </p:nvSpPr>
          <p:spPr>
            <a:xfrm>
              <a:off x="3208397" y="5104940"/>
              <a:ext cx="1200150" cy="5003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ts val="1425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STEP</a:t>
              </a:r>
              <a:r>
                <a:rPr kumimoji="0" sz="1200" b="0" i="0" u="none" strike="noStrike" kern="1200" cap="none" spc="-2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 </a:t>
              </a:r>
              <a:r>
                <a:rPr kumimoji="0" sz="1200" b="0" i="0" u="none" strike="noStrike" kern="1200" cap="none" spc="-5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1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endParaRPr>
            </a:p>
            <a:p>
              <a:pPr marL="12700" marR="5080" lvl="0" indent="0" algn="l" defTabSz="914400" rtl="0" eaLnBrk="1" fontAlgn="auto" latinLnBrk="0" hangingPunct="1">
                <a:lnSpc>
                  <a:spcPts val="1070"/>
                </a:lnSpc>
                <a:spcBef>
                  <a:spcPts val="1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0" u="none" strike="noStrike" kern="1200" cap="none" spc="-2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Take</a:t>
              </a:r>
              <a:r>
                <a:rPr kumimoji="0" sz="1050" b="0" i="0" u="none" strike="noStrike" kern="1200" cap="none" spc="-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ICS </a:t>
              </a:r>
              <a:r>
                <a:rPr kumimoji="0" sz="1050" b="0" i="0" u="none" strike="noStrike" kern="1200" cap="none" spc="-1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whenever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SABA</a:t>
              </a:r>
              <a:r>
                <a:rPr kumimoji="0" sz="1050" b="0" i="0" u="none" strike="noStrike" kern="1200" cap="none" spc="-3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-1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taken</a:t>
              </a:r>
              <a:endParaRPr kumimoji="0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08377C2D-DA92-6A67-C01A-790F090FC91B}"/>
                </a:ext>
              </a:extLst>
            </p:cNvPr>
            <p:cNvSpPr txBox="1"/>
            <p:nvPr/>
          </p:nvSpPr>
          <p:spPr>
            <a:xfrm>
              <a:off x="4794436" y="4929632"/>
              <a:ext cx="1064895" cy="546100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STEP</a:t>
              </a:r>
              <a:r>
                <a:rPr kumimoji="0" sz="1200" b="0" i="0" u="none" strike="noStrike" kern="1200" cap="none" spc="-2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 </a:t>
              </a:r>
              <a:r>
                <a:rPr kumimoji="0" sz="1200" b="0" i="0" u="none" strike="noStrike" kern="1200" cap="none" spc="-5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2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endParaRPr>
            </a:p>
            <a:p>
              <a:pPr marL="12700" marR="5080" lvl="0" indent="0" algn="l" defTabSz="914400" rtl="0" eaLnBrk="1" fontAlgn="auto" latinLnBrk="0" hangingPunct="1">
                <a:lnSpc>
                  <a:spcPts val="1200"/>
                </a:lnSpc>
                <a:spcBef>
                  <a:spcPts val="1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Low</a:t>
              </a:r>
              <a:r>
                <a:rPr kumimoji="0" sz="1050" b="0" i="0" u="none" strike="noStrike" kern="1200" cap="none" spc="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-2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dose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maintenance</a:t>
              </a:r>
              <a:r>
                <a:rPr kumimoji="0" sz="1050" b="0" i="0" u="none" strike="noStrike" kern="1200" cap="none" spc="6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-2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ICS</a:t>
              </a:r>
              <a:endParaRPr kumimoji="0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81B7461C-EF4A-CBC9-4C96-F281B369E179}"/>
                </a:ext>
              </a:extLst>
            </p:cNvPr>
            <p:cNvSpPr txBox="1"/>
            <p:nvPr/>
          </p:nvSpPr>
          <p:spPr>
            <a:xfrm>
              <a:off x="6385735" y="4720185"/>
              <a:ext cx="801370" cy="698500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STEP</a:t>
              </a:r>
              <a:r>
                <a:rPr kumimoji="0" sz="1200" b="0" i="0" u="none" strike="noStrike" kern="1200" cap="none" spc="-2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 </a:t>
              </a:r>
              <a:r>
                <a:rPr kumimoji="0" sz="1200" b="0" i="0" u="none" strike="noStrike" kern="1200" cap="none" spc="-5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3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endParaRPr>
            </a:p>
            <a:p>
              <a:pPr marL="12700" marR="5080" lvl="0" indent="0" algn="l" defTabSz="914400" rtl="0" eaLnBrk="1" fontAlgn="auto" latinLnBrk="0" hangingPunct="1">
                <a:lnSpc>
                  <a:spcPts val="1200"/>
                </a:lnSpc>
                <a:spcBef>
                  <a:spcPts val="1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Low</a:t>
              </a:r>
              <a:r>
                <a:rPr kumimoji="0" sz="1050" b="0" i="0" u="none" strike="noStrike" kern="1200" cap="none" spc="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-2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dose </a:t>
              </a:r>
              <a:r>
                <a:rPr kumimoji="0" sz="1050" b="0" i="0" u="none" strike="noStrike" kern="1200" cap="none" spc="-1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maintenance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ICS-</a:t>
              </a:r>
              <a:r>
                <a:rPr kumimoji="0" sz="1050" b="0" i="0" u="none" strike="noStrike" kern="1200" cap="none" spc="-2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LABA</a:t>
              </a:r>
              <a:endParaRPr kumimoji="0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6F7EBBC2-89E9-4BEF-C6F2-81510A2643A9}"/>
                </a:ext>
              </a:extLst>
            </p:cNvPr>
            <p:cNvSpPr txBox="1"/>
            <p:nvPr/>
          </p:nvSpPr>
          <p:spPr>
            <a:xfrm>
              <a:off x="7960369" y="4513871"/>
              <a:ext cx="1132840" cy="698500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STEP</a:t>
              </a:r>
              <a:r>
                <a:rPr kumimoji="0" sz="1200" b="0" i="0" u="none" strike="noStrike" kern="1200" cap="none" spc="-2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 </a:t>
              </a:r>
              <a:r>
                <a:rPr kumimoji="0" sz="1200" b="0" i="0" u="none" strike="noStrike" kern="1200" cap="none" spc="-5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4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ts val="123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0" u="none" strike="noStrike" kern="1200" cap="none" spc="-1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Medium/high</a:t>
              </a:r>
              <a:endParaRPr kumimoji="0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5080" lvl="0" indent="0" algn="l" defTabSz="914400" rtl="0" eaLnBrk="1" fontAlgn="auto" latinLnBrk="0" hangingPunct="1">
                <a:lnSpc>
                  <a:spcPts val="1200"/>
                </a:lnSpc>
                <a:spcBef>
                  <a:spcPts val="6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dose</a:t>
              </a:r>
              <a:r>
                <a:rPr kumimoji="0" sz="1050" b="0" i="0" u="none" strike="noStrike" kern="1200" cap="none" spc="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-1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maintenance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ICS-</a:t>
              </a:r>
              <a:r>
                <a:rPr kumimoji="0" sz="1050" b="0" i="0" u="none" strike="noStrike" kern="1200" cap="none" spc="-2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LABA</a:t>
              </a:r>
              <a:endParaRPr kumimoji="0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6898ABFA-9C9E-FAE6-3AA5-26BD7276DC99}"/>
                </a:ext>
              </a:extLst>
            </p:cNvPr>
            <p:cNvSpPr txBox="1"/>
            <p:nvPr/>
          </p:nvSpPr>
          <p:spPr>
            <a:xfrm>
              <a:off x="9541840" y="4305570"/>
              <a:ext cx="1426210" cy="1308100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STEP</a:t>
              </a:r>
              <a:r>
                <a:rPr kumimoji="0" sz="1200" b="0" i="0" u="none" strike="noStrike" kern="1200" cap="none" spc="-2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 </a:t>
              </a:r>
              <a:r>
                <a:rPr kumimoji="0" sz="1200" b="0" i="0" u="none" strike="noStrike" kern="1200" cap="none" spc="-5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5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ts val="123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Add-on</a:t>
              </a:r>
              <a:r>
                <a:rPr kumimoji="0" sz="1050" b="0" i="0" u="none" strike="noStrike" kern="1200" cap="none" spc="3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-2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LAMA</a:t>
              </a:r>
              <a:endParaRPr kumimoji="0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5080" lvl="0" indent="0" algn="l" defTabSz="914400" rtl="0" eaLnBrk="1" fontAlgn="auto" latinLnBrk="0" hangingPunct="1">
                <a:lnSpc>
                  <a:spcPts val="1200"/>
                </a:lnSpc>
                <a:spcBef>
                  <a:spcPts val="6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Refer</a:t>
              </a:r>
              <a:r>
                <a:rPr kumimoji="0" sz="1050" b="0" i="0" u="none" strike="noStrike" kern="1200" cap="none" spc="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for</a:t>
              </a:r>
              <a:r>
                <a:rPr kumimoji="0" sz="1050" b="0" i="0" u="none" strike="noStrike" kern="1200" cap="none" spc="1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-1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assessment</a:t>
              </a:r>
              <a:r>
                <a:rPr kumimoji="0" sz="1050" b="0" i="0" u="none" strike="noStrike" kern="1200" cap="none" spc="50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of</a:t>
              </a:r>
              <a:r>
                <a:rPr kumimoji="0" sz="1050" b="0" i="0" u="none" strike="noStrike" kern="1200" cap="none" spc="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phenotype.</a:t>
              </a:r>
              <a:r>
                <a:rPr kumimoji="0" sz="1050" b="0" i="0" u="none" strike="noStrike" kern="1200" cap="none" spc="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-1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Consider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high</a:t>
              </a:r>
              <a:r>
                <a:rPr kumimoji="0" sz="1050" b="0" i="0" u="none" strike="noStrike" kern="1200" cap="none" spc="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dose</a:t>
              </a:r>
              <a:r>
                <a:rPr kumimoji="0" sz="1050" b="0" i="0" u="none" strike="noStrike" kern="1200" cap="none" spc="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-1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maintenance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ICS-LABA,</a:t>
              </a:r>
              <a:r>
                <a:rPr kumimoji="0" sz="1050" b="0" i="0" u="none" strike="noStrike" kern="1200" cap="none" spc="5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±</a:t>
              </a:r>
              <a:r>
                <a:rPr kumimoji="0" sz="1050" b="0" i="0" u="none" strike="noStrike" kern="1200" cap="none" spc="5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-1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anti-</a:t>
              </a:r>
              <a:r>
                <a:rPr kumimoji="0" sz="1050" b="0" i="0" u="none" strike="noStrike" kern="1200" cap="none" spc="-2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IgE,</a:t>
              </a:r>
              <a:endParaRPr kumimoji="0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80645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0" u="none" strike="noStrike" kern="1200" cap="none" spc="-1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anti-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IL5/5R,</a:t>
              </a:r>
              <a:r>
                <a:rPr kumimoji="0" sz="1050" b="0" i="0" u="none" strike="noStrike" kern="1200" cap="none" spc="9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-1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anti-IL4R, anti-</a:t>
              </a:r>
              <a:r>
                <a:rPr kumimoji="0" sz="1050" b="0" i="0" u="none" strike="noStrike" kern="1200" cap="none" spc="-2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TSLP</a:t>
              </a:r>
              <a:endParaRPr kumimoji="0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E0172ECD-5D61-E3C9-33B1-39F32727088D}"/>
                </a:ext>
              </a:extLst>
            </p:cNvPr>
            <p:cNvSpPr txBox="1"/>
            <p:nvPr/>
          </p:nvSpPr>
          <p:spPr>
            <a:xfrm>
              <a:off x="5473264" y="3876569"/>
              <a:ext cx="3278504" cy="20891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1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RELIEVER:</a:t>
              </a:r>
              <a:r>
                <a:rPr kumimoji="0" sz="1200" b="0" i="0" u="none" strike="noStrike" kern="1200" cap="none" spc="-65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As-needed</a:t>
              </a:r>
              <a:r>
                <a:rPr kumimoji="0" sz="1200" b="0" i="0" u="none" strike="noStrike" kern="1200" cap="none" spc="2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200" b="0" i="0" u="none" strike="noStrike" kern="1200" cap="none" spc="-1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low-</a:t>
              </a:r>
              <a: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dose</a:t>
              </a:r>
              <a:r>
                <a:rPr kumimoji="0" sz="1200" b="0" i="0" u="none" strike="noStrike" kern="1200" cap="none" spc="15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ICS-</a:t>
              </a:r>
              <a:r>
                <a:rPr kumimoji="0" sz="1200" b="0" i="0" u="none" strike="noStrike" kern="1200" cap="none" spc="-1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formoterol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93B4BADA-6331-86C7-254A-E4B828AE750B}"/>
                </a:ext>
              </a:extLst>
            </p:cNvPr>
            <p:cNvSpPr txBox="1"/>
            <p:nvPr/>
          </p:nvSpPr>
          <p:spPr>
            <a:xfrm>
              <a:off x="3224469" y="3175116"/>
              <a:ext cx="2171700" cy="393700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STEPS</a:t>
              </a:r>
              <a:r>
                <a:rPr kumimoji="0" sz="1200" b="0" i="0" u="none" strike="noStrike" kern="1200" cap="none" spc="-1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 </a:t>
              </a:r>
              <a:r>
                <a:rPr kumimoji="0" sz="12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1</a:t>
              </a:r>
              <a:r>
                <a:rPr kumimoji="0" sz="1200" b="0" i="0" u="none" strike="noStrike" kern="1200" cap="none" spc="-1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 </a:t>
              </a:r>
              <a:r>
                <a:rPr kumimoji="0" sz="12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–</a:t>
              </a:r>
              <a:r>
                <a:rPr kumimoji="0" sz="1200" b="0" i="0" u="none" strike="noStrike" kern="1200" cap="none" spc="-1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 </a:t>
              </a:r>
              <a:r>
                <a:rPr kumimoji="0" sz="1200" b="0" i="0" u="none" strike="noStrike" kern="1200" cap="none" spc="-5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2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As-needed</a:t>
              </a:r>
              <a:r>
                <a:rPr kumimoji="0" sz="1050" b="0" i="0" u="none" strike="noStrike" kern="1200" cap="none" spc="2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low</a:t>
              </a:r>
              <a:r>
                <a:rPr kumimoji="0" sz="1050" b="0" i="0" u="none" strike="noStrike" kern="1200" cap="none" spc="3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dose</a:t>
              </a:r>
              <a:r>
                <a:rPr kumimoji="0" sz="1050" b="0" i="0" u="none" strike="noStrike" kern="1200" cap="none" spc="3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ICS-</a:t>
              </a:r>
              <a:r>
                <a:rPr kumimoji="0" sz="1050" b="0" i="0" u="none" strike="noStrike" kern="1200" cap="none" spc="-1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formoterol</a:t>
              </a:r>
              <a:endParaRPr kumimoji="0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789226F3-F830-2C28-B242-4B28410F5410}"/>
                </a:ext>
              </a:extLst>
            </p:cNvPr>
            <p:cNvSpPr txBox="1"/>
            <p:nvPr/>
          </p:nvSpPr>
          <p:spPr>
            <a:xfrm>
              <a:off x="6383371" y="2952088"/>
              <a:ext cx="906780" cy="698500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STEP</a:t>
              </a:r>
              <a:r>
                <a:rPr kumimoji="0" sz="1200" b="0" i="0" u="none" strike="noStrike" kern="1200" cap="none" spc="-2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 </a:t>
              </a:r>
              <a:r>
                <a:rPr kumimoji="0" sz="1200" b="0" i="0" u="none" strike="noStrike" kern="1200" cap="none" spc="-5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3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endParaRPr>
            </a:p>
            <a:p>
              <a:pPr marL="12700" marR="5080" lvl="0" indent="0" algn="l" defTabSz="914400" rtl="0" eaLnBrk="1" fontAlgn="auto" latinLnBrk="0" hangingPunct="1">
                <a:lnSpc>
                  <a:spcPts val="1200"/>
                </a:lnSpc>
                <a:spcBef>
                  <a:spcPts val="1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Low</a:t>
              </a:r>
              <a:r>
                <a:rPr kumimoji="0" sz="1050" b="0" i="0" u="none" strike="noStrike" kern="1200" cap="none" spc="5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-2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dose </a:t>
              </a:r>
              <a:r>
                <a:rPr kumimoji="0" sz="1050" b="0" i="0" u="none" strike="noStrike" kern="1200" cap="none" spc="-1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maintenance </a:t>
              </a:r>
              <a:r>
                <a: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ICS-</a:t>
              </a:r>
              <a:r>
                <a:rPr kumimoji="0" sz="1050" b="0" i="0" u="none" strike="noStrike" kern="1200" cap="none" spc="-10" normalizeH="0" baseline="0" noProof="0" dirty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formoterol</a:t>
              </a:r>
              <a:endPara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3CC1C65A-7479-BBA1-0F37-75C1A540763D}"/>
                </a:ext>
              </a:extLst>
            </p:cNvPr>
            <p:cNvSpPr txBox="1"/>
            <p:nvPr/>
          </p:nvSpPr>
          <p:spPr>
            <a:xfrm>
              <a:off x="7961425" y="2750883"/>
              <a:ext cx="906780" cy="698500"/>
            </a:xfrm>
            <a:prstGeom prst="rect">
              <a:avLst/>
            </a:prstGeom>
          </p:spPr>
          <p:txBody>
            <a:bodyPr vert="horz" wrap="square" lIns="0" tIns="2413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STEP</a:t>
              </a:r>
              <a:r>
                <a:rPr kumimoji="0" sz="1200" b="0" i="0" u="none" strike="noStrike" kern="1200" cap="none" spc="-2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 </a:t>
              </a:r>
              <a:r>
                <a:rPr kumimoji="0" sz="1200" b="0" i="0" u="none" strike="noStrike" kern="1200" cap="none" spc="-5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4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endParaRPr>
            </a:p>
            <a:p>
              <a:pPr marL="12700" marR="5080" lvl="0" indent="0" algn="l" defTabSz="914400" rtl="0" eaLnBrk="1" fontAlgn="auto" latinLnBrk="0" hangingPunct="1">
                <a:lnSpc>
                  <a:spcPts val="1200"/>
                </a:lnSpc>
                <a:spcBef>
                  <a:spcPts val="1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Medium</a:t>
              </a:r>
              <a:r>
                <a:rPr kumimoji="0" sz="1050" b="0" i="0" u="none" strike="noStrike" kern="1200" cap="none" spc="3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-2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dose </a:t>
              </a:r>
              <a:r>
                <a:rPr kumimoji="0" sz="1050" b="0" i="0" u="none" strike="noStrike" kern="1200" cap="none" spc="-1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maintenance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ICS-</a:t>
              </a:r>
              <a:r>
                <a:rPr kumimoji="0" sz="1050" b="0" i="0" u="none" strike="noStrike" kern="1200" cap="none" spc="-1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formoterol</a:t>
              </a:r>
              <a:endParaRPr kumimoji="0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F8C6EBC7-8ACD-428A-8942-CCE19D6F6FBF}"/>
                </a:ext>
              </a:extLst>
            </p:cNvPr>
            <p:cNvSpPr txBox="1"/>
            <p:nvPr/>
          </p:nvSpPr>
          <p:spPr>
            <a:xfrm>
              <a:off x="9541840" y="2543730"/>
              <a:ext cx="1426210" cy="1271501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ts val="123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STEP</a:t>
              </a:r>
              <a:r>
                <a:rPr kumimoji="0" lang="en-AU" sz="1050" b="0" i="0" u="none" strike="noStrike" kern="1200" cap="none" spc="-2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 </a:t>
              </a:r>
              <a:r>
                <a:rPr kumimoji="0" lang="en-AU" sz="1050" b="0" i="0" u="none" strike="noStrike" kern="1200" cap="none" spc="-5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5</a:t>
              </a:r>
              <a:endParaRPr kumimoji="0" lang="en-AU" sz="1050" b="0" i="0" u="none" strike="noStrike" kern="120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ts val="123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Add-on</a:t>
              </a:r>
              <a:r>
                <a:rPr kumimoji="0" sz="1050" b="0" i="0" u="none" strike="noStrike" kern="1200" cap="none" spc="3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-2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LAMA</a:t>
              </a:r>
              <a:endParaRPr kumimoji="0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5080" lvl="0" indent="0" algn="l" defTabSz="914400" rtl="0" eaLnBrk="1" fontAlgn="auto" latinLnBrk="0" hangingPunct="1">
                <a:lnSpc>
                  <a:spcPts val="1200"/>
                </a:lnSpc>
                <a:spcBef>
                  <a:spcPts val="6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Refer</a:t>
              </a:r>
              <a:r>
                <a:rPr kumimoji="0" sz="1050" b="0" i="0" u="none" strike="noStrike" kern="1200" cap="none" spc="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for</a:t>
              </a:r>
              <a:r>
                <a:rPr kumimoji="0" sz="1050" b="0" i="0" u="none" strike="noStrike" kern="1200" cap="none" spc="1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-1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assessment</a:t>
              </a:r>
              <a:r>
                <a:rPr kumimoji="0" sz="1050" b="0" i="0" u="none" strike="noStrike" kern="1200" cap="none" spc="50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of</a:t>
              </a:r>
              <a:r>
                <a:rPr kumimoji="0" sz="1050" b="0" i="0" u="none" strike="noStrike" kern="1200" cap="none" spc="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phenotype.</a:t>
              </a:r>
              <a:r>
                <a:rPr kumimoji="0" sz="1050" b="0" i="0" u="none" strike="noStrike" kern="1200" cap="none" spc="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-1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Consider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high</a:t>
              </a:r>
              <a:r>
                <a:rPr kumimoji="0" sz="1050" b="0" i="0" u="none" strike="noStrike" kern="1200" cap="none" spc="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dose</a:t>
              </a:r>
              <a:r>
                <a:rPr kumimoji="0" sz="1050" b="0" i="0" u="none" strike="noStrike" kern="1200" cap="none" spc="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-1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maintenance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ICS-</a:t>
              </a:r>
              <a:r>
                <a:rPr kumimoji="0" sz="1050" b="0" i="0" u="none" strike="noStrike" kern="1200" cap="none" spc="-1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formoterol,</a:t>
              </a:r>
              <a:endParaRPr kumimoji="0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51435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±</a:t>
              </a:r>
              <a:r>
                <a:rPr kumimoji="0" sz="1050" b="0" i="0" u="none" strike="noStrike" kern="1200" cap="none" spc="5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-1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anti-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IgE,</a:t>
              </a:r>
              <a:r>
                <a:rPr kumimoji="0" sz="1050" b="0" i="0" u="none" strike="noStrike" kern="1200" cap="none" spc="5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-1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anti-IL5/5R, anti-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IL4R,</a:t>
              </a:r>
              <a:r>
                <a:rPr kumimoji="0" sz="1050" b="0" i="0" u="none" strike="noStrike" kern="1200" cap="none" spc="9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-1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anti-</a:t>
              </a:r>
              <a:r>
                <a:rPr kumimoji="0" sz="1050" b="0" i="0" u="none" strike="noStrike" kern="1200" cap="none" spc="-2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TSLP</a:t>
              </a:r>
              <a:endParaRPr kumimoji="0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DCC04CC6-4CB4-1046-E9E4-E50737286342}"/>
                </a:ext>
              </a:extLst>
            </p:cNvPr>
            <p:cNvSpPr txBox="1"/>
            <p:nvPr/>
          </p:nvSpPr>
          <p:spPr>
            <a:xfrm>
              <a:off x="6879488" y="1816961"/>
              <a:ext cx="3280410" cy="716863"/>
            </a:xfrm>
            <a:prstGeom prst="rect">
              <a:avLst/>
            </a:prstGeom>
          </p:spPr>
          <p:txBody>
            <a:bodyPr vert="horz" wrap="square" lIns="0" tIns="36830" rIns="0" bIns="0" rtlCol="0">
              <a:spAutoFit/>
            </a:bodyPr>
            <a:lstStyle/>
            <a:p>
              <a:pPr marL="12700" marR="1363980" lvl="0" indent="0" algn="l" defTabSz="914400" rtl="0" eaLnBrk="1" fontAlgn="auto" latinLnBrk="0" hangingPunct="1">
                <a:lnSpc>
                  <a:spcPts val="96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Treatment</a:t>
              </a:r>
              <a:r>
                <a:rPr kumimoji="0" sz="950" b="0" i="1" u="none" strike="noStrike" kern="1200" cap="none" spc="5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of</a:t>
              </a:r>
              <a:r>
                <a:rPr kumimoji="0" sz="950" b="0" i="1" u="none" strike="noStrike" kern="1200" cap="none" spc="5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modifiable</a:t>
              </a:r>
              <a:r>
                <a:rPr kumimoji="0" sz="950" b="0" i="1" u="none" strike="noStrike" kern="1200" cap="none" spc="1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risk</a:t>
              </a:r>
              <a:r>
                <a:rPr kumimoji="0" sz="950" b="0" i="1" u="none" strike="noStrike" kern="1200" cap="none" spc="5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-1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factors </a:t>
              </a: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and</a:t>
              </a:r>
              <a:r>
                <a:rPr kumimoji="0" sz="950" b="0" i="1" u="none" strike="noStrike" kern="1200" cap="none" spc="5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-1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comorbidities</a:t>
              </a:r>
              <a:endParaRPr kumimoji="0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ts val="11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Non-pharmacological</a:t>
              </a:r>
              <a:r>
                <a:rPr kumimoji="0" sz="950" b="0" i="1" u="none" strike="noStrike" kern="1200" cap="none" spc="-5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-1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strategies</a:t>
              </a:r>
              <a:endParaRPr kumimoji="0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372745" lvl="0" indent="0" algn="l" defTabSz="914400" rtl="0" eaLnBrk="1" fontAlgn="auto" latinLnBrk="0" hangingPunct="1">
                <a:lnSpc>
                  <a:spcPts val="1120"/>
                </a:lnSpc>
                <a:spcBef>
                  <a:spcPts val="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Asthma</a:t>
              </a:r>
              <a:r>
                <a:rPr kumimoji="0" sz="950" b="0" i="1" u="none" strike="noStrike" kern="1200" cap="none" spc="25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medications</a:t>
              </a:r>
              <a:r>
                <a:rPr kumimoji="0" sz="950" b="0" i="1" u="none" strike="noStrike" kern="1200" cap="none" spc="3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(adjust</a:t>
              </a:r>
              <a:r>
                <a:rPr kumimoji="0" sz="950" b="0" i="1" u="none" strike="noStrike" kern="1200" cap="none" spc="3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down/up/between</a:t>
              </a:r>
              <a:r>
                <a:rPr kumimoji="0" sz="950" b="0" i="1" u="none" strike="noStrike" kern="1200" cap="none" spc="3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-1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tracks) </a:t>
              </a: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Education</a:t>
              </a:r>
              <a:r>
                <a:rPr kumimoji="0" sz="950" b="0" i="1" u="none" strike="noStrike" kern="1200" cap="none" spc="2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&amp;</a:t>
              </a:r>
              <a:r>
                <a:rPr kumimoji="0" sz="950" b="0" i="1" u="none" strike="noStrike" kern="1200" cap="none" spc="25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skills</a:t>
              </a:r>
              <a:r>
                <a:rPr kumimoji="0" sz="950" b="0" i="1" u="none" strike="noStrike" kern="1200" cap="none" spc="2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-1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training</a:t>
              </a:r>
              <a:endParaRPr kumimoji="0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75C2E17D-E83F-C00E-C78F-D755CA7CA08D}"/>
                </a:ext>
              </a:extLst>
            </p:cNvPr>
            <p:cNvSpPr txBox="1">
              <a:spLocks/>
            </p:cNvSpPr>
            <p:nvPr/>
          </p:nvSpPr>
          <p:spPr>
            <a:xfrm>
              <a:off x="587358" y="398761"/>
              <a:ext cx="2263775" cy="530273"/>
            </a:xfrm>
            <a:prstGeom prst="rect">
              <a:avLst/>
            </a:prstGeom>
          </p:spPr>
          <p:txBody>
            <a:bodyPr vert="horz" wrap="square" lIns="0" tIns="42545" rIns="0" bIns="0" rtlCol="0" anchor="b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2700" marR="5080" lvl="0" indent="0" algn="l" defTabSz="914400" rtl="0" eaLnBrk="1" fontAlgn="auto" latinLnBrk="0" hangingPunct="1">
                <a:lnSpc>
                  <a:spcPts val="1870"/>
                </a:lnSpc>
                <a:spcBef>
                  <a:spcPts val="33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7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Adults</a:t>
              </a:r>
              <a:r>
                <a:rPr kumimoji="0" lang="en-AU" sz="1700" b="1" i="0" u="none" strike="noStrike" kern="1200" cap="none" spc="25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kumimoji="0" lang="en-AU" sz="17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&amp;</a:t>
              </a:r>
              <a:r>
                <a:rPr kumimoji="0" lang="en-AU" sz="1700" b="1" i="0" u="none" strike="noStrike" kern="1200" cap="none" spc="25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kumimoji="0" lang="en-AU" sz="1700" b="1" i="0" u="none" strike="noStrike" kern="1200" cap="none" spc="-1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adolescents </a:t>
              </a:r>
              <a:r>
                <a:rPr kumimoji="0" lang="en-AU" sz="17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12+</a:t>
              </a:r>
              <a:r>
                <a:rPr kumimoji="0" lang="en-AU" sz="1700" b="1" i="0" u="none" strike="noStrike" kern="1200" cap="none" spc="2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kumimoji="0" lang="en-AU" sz="1700" b="1" i="0" u="none" strike="noStrike" kern="1200" cap="none" spc="-1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years</a:t>
              </a:r>
            </a:p>
          </p:txBody>
        </p:sp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0BC5841F-F507-0569-F36C-DD7A781196F4}"/>
                </a:ext>
              </a:extLst>
            </p:cNvPr>
            <p:cNvSpPr txBox="1"/>
            <p:nvPr/>
          </p:nvSpPr>
          <p:spPr>
            <a:xfrm>
              <a:off x="587358" y="985720"/>
              <a:ext cx="2524125" cy="57467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1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Personalized</a:t>
              </a:r>
              <a:r>
                <a:rPr kumimoji="0" sz="1200" b="1" i="0" u="none" strike="noStrike" kern="1200" cap="none" spc="-1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200" b="1" i="0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asthma</a:t>
              </a:r>
              <a:r>
                <a:rPr kumimoji="0" sz="1200" b="1" i="0" u="none" strike="noStrike" kern="1200" cap="none" spc="-1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200" b="1" i="0" u="none" strike="noStrike" kern="1200" cap="none" spc="-1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management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Assess,</a:t>
              </a:r>
              <a:r>
                <a:rPr kumimoji="0" sz="1200" b="0" i="0" u="none" strike="noStrike" kern="1200" cap="none" spc="-7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2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Adjust, </a:t>
              </a:r>
              <a:r>
                <a:rPr kumimoji="0" sz="1200" b="0" i="0" u="none" strike="noStrike" kern="1200" cap="none" spc="-1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Review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for</a:t>
              </a:r>
              <a:r>
                <a:rPr kumimoji="0" sz="1200" b="0" i="0" u="none" strike="noStrike" kern="1200" cap="none" spc="-3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2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individual</a:t>
              </a:r>
              <a:r>
                <a:rPr kumimoji="0" sz="1200" b="0" i="0" u="none" strike="noStrike" kern="1200" cap="none" spc="-3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20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patient</a:t>
              </a:r>
              <a:r>
                <a:rPr kumimoji="0" sz="1200" b="0" i="0" u="none" strike="noStrike" kern="1200" cap="none" spc="-2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200" b="0" i="0" u="none" strike="noStrike" kern="1200" cap="none" spc="-1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needs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2" name="object 20">
              <a:extLst>
                <a:ext uri="{FF2B5EF4-FFF2-40B4-BE49-F238E27FC236}">
                  <a16:creationId xmlns:a16="http://schemas.microsoft.com/office/drawing/2014/main" id="{ADE6F0C3-CBF9-1C4E-47E9-36F40E6C61ED}"/>
                </a:ext>
              </a:extLst>
            </p:cNvPr>
            <p:cNvSpPr txBox="1"/>
            <p:nvPr/>
          </p:nvSpPr>
          <p:spPr>
            <a:xfrm>
              <a:off x="4520554" y="1461939"/>
              <a:ext cx="1049020" cy="741045"/>
            </a:xfrm>
            <a:prstGeom prst="rect">
              <a:avLst/>
            </a:prstGeom>
          </p:spPr>
          <p:txBody>
            <a:bodyPr vert="horz" wrap="square" lIns="0" tIns="20955" rIns="0" bIns="0" rtlCol="0">
              <a:spAutoFit/>
            </a:bodyPr>
            <a:lstStyle/>
            <a:p>
              <a:pPr marL="12700" marR="255270" lvl="0" indent="0" algn="l" defTabSz="914400" rtl="0" eaLnBrk="1" fontAlgn="auto" latinLnBrk="0" hangingPunct="1">
                <a:lnSpc>
                  <a:spcPts val="1120"/>
                </a:lnSpc>
                <a:spcBef>
                  <a:spcPts val="1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50" b="0" i="1" u="none" strike="noStrike" kern="1200" cap="none" spc="-1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Symptoms Exacerbations </a:t>
              </a:r>
              <a:r>
                <a:rPr kumimoji="0" sz="950" b="0" i="1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Side-</a:t>
              </a:r>
              <a:r>
                <a:rPr kumimoji="0" sz="950" b="0" i="1" u="none" strike="noStrike" kern="1200" cap="none" spc="-1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effects </a:t>
              </a:r>
              <a:r>
                <a:rPr kumimoji="0" sz="950" b="0" i="1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Lung</a:t>
              </a:r>
              <a:r>
                <a:rPr kumimoji="0" sz="950" b="0" i="1" u="none" strike="noStrike" kern="1200" cap="none" spc="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-1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function</a:t>
              </a:r>
              <a:endParaRPr kumimoji="0" sz="9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ts val="108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50" b="0" i="1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Patient</a:t>
              </a:r>
              <a:r>
                <a:rPr kumimoji="0" sz="950" b="0" i="1" u="none" strike="noStrike" kern="1200" cap="none" spc="2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-1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satisfaction</a:t>
              </a:r>
              <a:endParaRPr kumimoji="0" sz="9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3" name="object 21">
              <a:extLst>
                <a:ext uri="{FF2B5EF4-FFF2-40B4-BE49-F238E27FC236}">
                  <a16:creationId xmlns:a16="http://schemas.microsoft.com/office/drawing/2014/main" id="{1869FCB7-3119-2F67-72C1-1D2CD6C93B5F}"/>
                </a:ext>
              </a:extLst>
            </p:cNvPr>
            <p:cNvSpPr txBox="1"/>
            <p:nvPr/>
          </p:nvSpPr>
          <p:spPr>
            <a:xfrm>
              <a:off x="6879488" y="431112"/>
              <a:ext cx="2084705" cy="862965"/>
            </a:xfrm>
            <a:prstGeom prst="rect">
              <a:avLst/>
            </a:prstGeom>
          </p:spPr>
          <p:txBody>
            <a:bodyPr vert="horz" wrap="square" lIns="0" tIns="20955" rIns="0" bIns="0" rtlCol="0">
              <a:spAutoFit/>
            </a:bodyPr>
            <a:lstStyle/>
            <a:p>
              <a:pPr marL="12700" marR="5080" lvl="0" indent="0" algn="l" defTabSz="914400" rtl="0" eaLnBrk="1" fontAlgn="auto" latinLnBrk="0" hangingPunct="1">
                <a:lnSpc>
                  <a:spcPts val="1120"/>
                </a:lnSpc>
                <a:spcBef>
                  <a:spcPts val="1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50" b="0" i="1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Confirmation of diagnosis if </a:t>
              </a:r>
              <a:r>
                <a:rPr kumimoji="0" sz="950" b="0" i="1" u="none" strike="noStrike" kern="1200" cap="none" spc="-1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necessary </a:t>
              </a:r>
              <a:r>
                <a:rPr kumimoji="0" sz="950" b="0" i="1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Symptom</a:t>
              </a:r>
              <a:r>
                <a:rPr kumimoji="0" sz="950" b="0" i="1" u="none" strike="noStrike" kern="1200" cap="none" spc="1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control</a:t>
              </a:r>
              <a:r>
                <a:rPr kumimoji="0" sz="950" b="0" i="1" u="none" strike="noStrike" kern="1200" cap="none" spc="2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&amp;</a:t>
              </a:r>
              <a:r>
                <a:rPr kumimoji="0" sz="950" b="0" i="1" u="none" strike="noStrike" kern="1200" cap="none" spc="2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-1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modifiable</a:t>
              </a:r>
              <a:endParaRPr kumimoji="0" sz="9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ts val="9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50" b="0" i="1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risk</a:t>
              </a:r>
              <a:r>
                <a:rPr kumimoji="0" sz="950" b="0" i="1" u="none" strike="noStrike" kern="1200" cap="none" spc="2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factors</a:t>
              </a:r>
              <a:r>
                <a:rPr kumimoji="0" sz="950" b="0" i="1" u="none" strike="noStrike" kern="1200" cap="none" spc="2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(see</a:t>
              </a:r>
              <a:r>
                <a:rPr kumimoji="0" sz="950" b="0" i="1" u="none" strike="noStrike" kern="1200" cap="none" spc="2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Box</a:t>
              </a:r>
              <a:r>
                <a:rPr kumimoji="0" sz="950" b="0" i="1" u="none" strike="noStrike" kern="1200" cap="none" spc="2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-1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2-</a:t>
              </a:r>
              <a:r>
                <a:rPr kumimoji="0" sz="950" b="0" i="1" u="none" strike="noStrike" kern="1200" cap="none" spc="-2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2B)</a:t>
              </a:r>
              <a:endParaRPr kumimoji="0" sz="9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ts val="11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50" b="0" i="1" u="none" strike="noStrike" kern="1200" cap="none" spc="-1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Comorbidities</a:t>
              </a:r>
              <a:endParaRPr kumimoji="0" sz="9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402590" lvl="0" indent="0" algn="l" defTabSz="914400" rtl="0" eaLnBrk="1" fontAlgn="auto" latinLnBrk="0" hangingPunct="1">
                <a:lnSpc>
                  <a:spcPts val="1120"/>
                </a:lnSpc>
                <a:spcBef>
                  <a:spcPts val="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50" b="0" i="1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Inhaler</a:t>
              </a:r>
              <a:r>
                <a:rPr kumimoji="0" sz="950" b="0" i="1" u="none" strike="noStrike" kern="1200" cap="none" spc="2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technique</a:t>
              </a:r>
              <a:r>
                <a:rPr kumimoji="0" sz="950" b="0" i="1" u="none" strike="noStrike" kern="1200" cap="none" spc="2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&amp;</a:t>
              </a:r>
              <a:r>
                <a:rPr kumimoji="0" sz="950" b="0" i="1" u="none" strike="noStrike" kern="1200" cap="none" spc="2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-1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adherence </a:t>
              </a:r>
              <a:r>
                <a:rPr kumimoji="0" sz="950" b="0" i="1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Patient</a:t>
              </a:r>
              <a:r>
                <a:rPr kumimoji="0" sz="950" b="0" i="1" u="none" strike="noStrike" kern="1200" cap="none" spc="1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preferences</a:t>
              </a:r>
              <a:r>
                <a:rPr kumimoji="0" sz="950" b="0" i="1" u="none" strike="noStrike" kern="1200" cap="none" spc="1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and</a:t>
              </a:r>
              <a:r>
                <a:rPr kumimoji="0" sz="950" b="0" i="1" u="none" strike="noStrike" kern="1200" cap="none" spc="1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50" b="0" i="1" u="none" strike="noStrike" kern="1200" cap="none" spc="-1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goals</a:t>
              </a:r>
              <a:endParaRPr kumimoji="0" sz="9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4" name="object 22">
              <a:extLst>
                <a:ext uri="{FF2B5EF4-FFF2-40B4-BE49-F238E27FC236}">
                  <a16:creationId xmlns:a16="http://schemas.microsoft.com/office/drawing/2014/main" id="{C68E11F4-6A03-3906-4ACF-BB389E85797B}"/>
                </a:ext>
              </a:extLst>
            </p:cNvPr>
            <p:cNvSpPr txBox="1"/>
            <p:nvPr/>
          </p:nvSpPr>
          <p:spPr>
            <a:xfrm>
              <a:off x="918457" y="3172439"/>
              <a:ext cx="1903095" cy="100139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EB9237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CONTROLLER</a:t>
              </a:r>
              <a:r>
                <a:rPr kumimoji="0" sz="1050" b="0" i="0" u="none" strike="noStrike" kern="1200" cap="none" spc="55" normalizeH="0" baseline="0" noProof="0">
                  <a:ln>
                    <a:noFill/>
                  </a:ln>
                  <a:solidFill>
                    <a:srgbClr val="EB9237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 </a:t>
              </a:r>
              <a:r>
                <a:rPr kumimoji="0" sz="1050" b="0" i="0" u="none" strike="noStrike" kern="1200" cap="none" spc="-2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and</a:t>
              </a:r>
              <a:endParaRPr kumimoji="0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EB9237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PREFERRED</a:t>
              </a:r>
              <a:r>
                <a:rPr kumimoji="0" sz="1050" b="0" i="0" u="none" strike="noStrike" kern="1200" cap="none" spc="30" normalizeH="0" baseline="0" noProof="0">
                  <a:ln>
                    <a:noFill/>
                  </a:ln>
                  <a:solidFill>
                    <a:srgbClr val="EB9237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 </a:t>
              </a:r>
              <a:r>
                <a:rPr kumimoji="0" sz="1050" b="0" i="0" u="none" strike="noStrike" kern="1200" cap="none" spc="-10" normalizeH="0" baseline="0" noProof="0">
                  <a:ln>
                    <a:noFill/>
                  </a:ln>
                  <a:solidFill>
                    <a:srgbClr val="EB9237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RELIEVER</a:t>
              </a:r>
              <a:endParaRPr kumimoji="0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endParaRPr>
            </a:p>
            <a:p>
              <a:pPr marL="12700" marR="5080" lvl="0" indent="0" algn="l" defTabSz="914400" rtl="0" eaLnBrk="1" fontAlgn="auto" latinLnBrk="0" hangingPunct="1">
                <a:lnSpc>
                  <a:spcPct val="10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(Track</a:t>
              </a:r>
              <a:r>
                <a:rPr kumimoji="0" sz="1050" b="0" i="0" u="none" strike="noStrike" kern="1200" cap="none" spc="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1).</a:t>
              </a:r>
              <a:r>
                <a:rPr kumimoji="0" sz="1050" b="0" i="0" u="none" strike="noStrike" kern="1200" cap="none" spc="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Using</a:t>
              </a:r>
              <a:r>
                <a:rPr kumimoji="0" sz="1050" b="0" i="0" u="none" strike="noStrike" kern="1200" cap="none" spc="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ICS-</a:t>
              </a:r>
              <a:r>
                <a:rPr kumimoji="0" sz="1050" b="0" i="0" u="none" strike="noStrike" kern="1200" cap="none" spc="-1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formoterol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as</a:t>
              </a:r>
              <a:r>
                <a:rPr kumimoji="0" sz="1050" b="0" i="0" u="none" strike="noStrike" kern="1200" cap="none" spc="2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reliever</a:t>
              </a:r>
              <a:r>
                <a:rPr kumimoji="0" sz="1050" b="0" i="0" u="none" strike="noStrike" kern="1200" cap="none" spc="2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reduces</a:t>
              </a:r>
              <a:r>
                <a:rPr kumimoji="0" sz="1050" b="0" i="0" u="none" strike="noStrike" kern="1200" cap="none" spc="2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the</a:t>
              </a:r>
              <a:r>
                <a:rPr kumimoji="0" sz="1050" b="0" i="0" u="none" strike="noStrike" kern="1200" cap="none" spc="2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risk</a:t>
              </a:r>
              <a:r>
                <a:rPr kumimoji="0" sz="1050" b="0" i="0" u="none" strike="noStrike" kern="1200" cap="none" spc="2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-2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of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exacerbations</a:t>
              </a:r>
              <a:r>
                <a:rPr kumimoji="0" sz="1050" b="0" i="0" u="none" strike="noStrike" kern="1200" cap="none" spc="2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compared</a:t>
              </a:r>
              <a:r>
                <a:rPr kumimoji="0" sz="1050" b="0" i="0" u="none" strike="noStrike" kern="1200" cap="none" spc="2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-2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with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using</a:t>
              </a:r>
              <a:r>
                <a:rPr kumimoji="0" sz="1050" b="0" i="0" u="none" strike="noStrike" kern="1200" cap="none" spc="1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</a:t>
              </a:r>
              <a:r>
                <a:rPr kumimoji="0" sz="1050" b="0" i="0" u="none" strike="noStrike" kern="1200" cap="none" spc="1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SABA</a:t>
              </a:r>
              <a:r>
                <a:rPr kumimoji="0" sz="1050" b="0" i="0" u="none" strike="noStrike" kern="1200" cap="none" spc="-4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-1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reliever</a:t>
              </a:r>
              <a:endParaRPr kumimoji="0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5" name="object 23">
              <a:extLst>
                <a:ext uri="{FF2B5EF4-FFF2-40B4-BE49-F238E27FC236}">
                  <a16:creationId xmlns:a16="http://schemas.microsoft.com/office/drawing/2014/main" id="{687636BD-2688-6467-D1C5-DD7CB62D828A}"/>
                </a:ext>
              </a:extLst>
            </p:cNvPr>
            <p:cNvSpPr txBox="1"/>
            <p:nvPr/>
          </p:nvSpPr>
          <p:spPr>
            <a:xfrm>
              <a:off x="918457" y="6132640"/>
              <a:ext cx="2005964" cy="51371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lvl="0" indent="0" algn="l" defTabSz="914400" rtl="0" eaLnBrk="1" fontAlgn="auto" latinLnBrk="0" hangingPunct="1">
                <a:lnSpc>
                  <a:spcPct val="1016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1" u="none" strike="noStrike" kern="1200" cap="none" spc="0" normalizeH="0" baseline="0" noProof="0">
                  <a:ln>
                    <a:noFill/>
                  </a:ln>
                  <a:solidFill>
                    <a:srgbClr val="6D6E7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Other</a:t>
              </a:r>
              <a:r>
                <a:rPr kumimoji="0" sz="1050" b="0" i="1" u="none" strike="noStrike" kern="1200" cap="none" spc="25" normalizeH="0" baseline="0" noProof="0">
                  <a:ln>
                    <a:noFill/>
                  </a:ln>
                  <a:solidFill>
                    <a:srgbClr val="6D6E7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1" u="none" strike="noStrike" kern="1200" cap="none" spc="0" normalizeH="0" baseline="0" noProof="0">
                  <a:ln>
                    <a:noFill/>
                  </a:ln>
                  <a:solidFill>
                    <a:srgbClr val="6D6E7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controller</a:t>
              </a:r>
              <a:r>
                <a:rPr kumimoji="0" sz="1050" b="0" i="1" u="none" strike="noStrike" kern="1200" cap="none" spc="20" normalizeH="0" baseline="0" noProof="0">
                  <a:ln>
                    <a:noFill/>
                  </a:ln>
                  <a:solidFill>
                    <a:srgbClr val="6D6E7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1" u="none" strike="noStrike" kern="1200" cap="none" spc="0" normalizeH="0" baseline="0" noProof="0">
                  <a:ln>
                    <a:noFill/>
                  </a:ln>
                  <a:solidFill>
                    <a:srgbClr val="6D6E7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options</a:t>
              </a:r>
              <a:r>
                <a:rPr kumimoji="0" sz="1050" b="0" i="1" u="none" strike="noStrike" kern="1200" cap="none" spc="20" normalizeH="0" baseline="0" noProof="0">
                  <a:ln>
                    <a:noFill/>
                  </a:ln>
                  <a:solidFill>
                    <a:srgbClr val="6D6E7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1" u="none" strike="noStrike" kern="1200" cap="none" spc="0" normalizeH="0" baseline="0" noProof="0">
                  <a:ln>
                    <a:noFill/>
                  </a:ln>
                  <a:solidFill>
                    <a:srgbClr val="6D6E7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for</a:t>
              </a:r>
              <a:r>
                <a:rPr kumimoji="0" sz="1050" b="0" i="1" u="none" strike="noStrike" kern="1200" cap="none" spc="30" normalizeH="0" baseline="0" noProof="0">
                  <a:ln>
                    <a:noFill/>
                  </a:ln>
                  <a:solidFill>
                    <a:srgbClr val="6D6E7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1" u="none" strike="noStrike" kern="1200" cap="none" spc="-10" normalizeH="0" baseline="0" noProof="0">
                  <a:ln>
                    <a:noFill/>
                  </a:ln>
                  <a:solidFill>
                    <a:srgbClr val="6D6E7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either </a:t>
              </a:r>
              <a:r>
                <a:rPr kumimoji="0" sz="1050" b="0" i="1" u="none" strike="noStrike" kern="1200" cap="none" spc="0" normalizeH="0" baseline="0" noProof="0">
                  <a:ln>
                    <a:noFill/>
                  </a:ln>
                  <a:solidFill>
                    <a:srgbClr val="6D6E7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track</a:t>
              </a:r>
              <a:r>
                <a:rPr kumimoji="0" sz="1050" b="0" i="1" u="none" strike="noStrike" kern="1200" cap="none" spc="15" normalizeH="0" baseline="0" noProof="0">
                  <a:ln>
                    <a:noFill/>
                  </a:ln>
                  <a:solidFill>
                    <a:srgbClr val="6D6E7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1" u="none" strike="noStrike" kern="1200" cap="none" spc="0" normalizeH="0" baseline="0" noProof="0">
                  <a:ln>
                    <a:noFill/>
                  </a:ln>
                  <a:solidFill>
                    <a:srgbClr val="6D6E7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(limited</a:t>
              </a:r>
              <a:r>
                <a:rPr kumimoji="0" sz="1050" b="0" i="1" u="none" strike="noStrike" kern="1200" cap="none" spc="15" normalizeH="0" baseline="0" noProof="0">
                  <a:ln>
                    <a:noFill/>
                  </a:ln>
                  <a:solidFill>
                    <a:srgbClr val="6D6E7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1" u="none" strike="noStrike" kern="1200" cap="none" spc="0" normalizeH="0" baseline="0" noProof="0">
                  <a:ln>
                    <a:noFill/>
                  </a:ln>
                  <a:solidFill>
                    <a:srgbClr val="6D6E7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indications,</a:t>
              </a:r>
              <a:r>
                <a:rPr kumimoji="0" sz="1050" b="0" i="1" u="none" strike="noStrike" kern="1200" cap="none" spc="15" normalizeH="0" baseline="0" noProof="0">
                  <a:ln>
                    <a:noFill/>
                  </a:ln>
                  <a:solidFill>
                    <a:srgbClr val="6D6E7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1" u="none" strike="noStrike" kern="1200" cap="none" spc="0" normalizeH="0" baseline="0" noProof="0">
                  <a:ln>
                    <a:noFill/>
                  </a:ln>
                  <a:solidFill>
                    <a:srgbClr val="6D6E7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or</a:t>
              </a:r>
              <a:r>
                <a:rPr kumimoji="0" sz="1050" b="0" i="1" u="none" strike="noStrike" kern="1200" cap="none" spc="15" normalizeH="0" baseline="0" noProof="0">
                  <a:ln>
                    <a:noFill/>
                  </a:ln>
                  <a:solidFill>
                    <a:srgbClr val="6D6E7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1" u="none" strike="noStrike" kern="1200" cap="none" spc="-20" normalizeH="0" baseline="0" noProof="0">
                  <a:ln>
                    <a:noFill/>
                  </a:ln>
                  <a:solidFill>
                    <a:srgbClr val="6D6E7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less </a:t>
              </a:r>
              <a:r>
                <a:rPr kumimoji="0" sz="1050" b="0" i="1" u="none" strike="noStrike" kern="1200" cap="none" spc="0" normalizeH="0" baseline="0" noProof="0">
                  <a:ln>
                    <a:noFill/>
                  </a:ln>
                  <a:solidFill>
                    <a:srgbClr val="6D6E7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evidence</a:t>
              </a:r>
              <a:r>
                <a:rPr kumimoji="0" sz="1050" b="0" i="1" u="none" strike="noStrike" kern="1200" cap="none" spc="5" normalizeH="0" baseline="0" noProof="0">
                  <a:ln>
                    <a:noFill/>
                  </a:ln>
                  <a:solidFill>
                    <a:srgbClr val="6D6E7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1" u="none" strike="noStrike" kern="1200" cap="none" spc="0" normalizeH="0" baseline="0" noProof="0">
                  <a:ln>
                    <a:noFill/>
                  </a:ln>
                  <a:solidFill>
                    <a:srgbClr val="6D6E7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for</a:t>
              </a:r>
              <a:r>
                <a:rPr kumimoji="0" sz="1050" b="0" i="1" u="none" strike="noStrike" kern="1200" cap="none" spc="10" normalizeH="0" baseline="0" noProof="0">
                  <a:ln>
                    <a:noFill/>
                  </a:ln>
                  <a:solidFill>
                    <a:srgbClr val="6D6E7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1" u="none" strike="noStrike" kern="1200" cap="none" spc="0" normalizeH="0" baseline="0" noProof="0">
                  <a:ln>
                    <a:noFill/>
                  </a:ln>
                  <a:solidFill>
                    <a:srgbClr val="6D6E7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efficacy</a:t>
              </a:r>
              <a:r>
                <a:rPr kumimoji="0" sz="1050" b="0" i="1" u="none" strike="noStrike" kern="1200" cap="none" spc="5" normalizeH="0" baseline="0" noProof="0">
                  <a:ln>
                    <a:noFill/>
                  </a:ln>
                  <a:solidFill>
                    <a:srgbClr val="6D6E7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1" u="none" strike="noStrike" kern="1200" cap="none" spc="0" normalizeH="0" baseline="0" noProof="0">
                  <a:ln>
                    <a:noFill/>
                  </a:ln>
                  <a:solidFill>
                    <a:srgbClr val="6D6E7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or</a:t>
              </a:r>
              <a:r>
                <a:rPr kumimoji="0" sz="1050" b="0" i="1" u="none" strike="noStrike" kern="1200" cap="none" spc="5" normalizeH="0" baseline="0" noProof="0">
                  <a:ln>
                    <a:noFill/>
                  </a:ln>
                  <a:solidFill>
                    <a:srgbClr val="6D6E7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1" u="none" strike="noStrike" kern="1200" cap="none" spc="-10" normalizeH="0" baseline="0" noProof="0">
                  <a:ln>
                    <a:noFill/>
                  </a:ln>
                  <a:solidFill>
                    <a:srgbClr val="6D6E7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safety)</a:t>
              </a:r>
              <a:endParaRPr kumimoji="0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6" name="object 24">
              <a:extLst>
                <a:ext uri="{FF2B5EF4-FFF2-40B4-BE49-F238E27FC236}">
                  <a16:creationId xmlns:a16="http://schemas.microsoft.com/office/drawing/2014/main" id="{AFE62CDB-BF07-E6FB-4556-9257CEEEDA52}"/>
                </a:ext>
              </a:extLst>
            </p:cNvPr>
            <p:cNvSpPr txBox="1"/>
            <p:nvPr/>
          </p:nvSpPr>
          <p:spPr>
            <a:xfrm>
              <a:off x="918457" y="4959613"/>
              <a:ext cx="1967864" cy="100139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EB9237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CONTROLLER</a:t>
              </a:r>
              <a:r>
                <a:rPr kumimoji="0" sz="1050" b="0" i="0" u="none" strike="noStrike" kern="1200" cap="none" spc="55" normalizeH="0" baseline="0" noProof="0">
                  <a:ln>
                    <a:noFill/>
                  </a:ln>
                  <a:solidFill>
                    <a:srgbClr val="EB9237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 </a:t>
              </a:r>
              <a:r>
                <a:rPr kumimoji="0" sz="1050" b="0" i="0" u="none" strike="noStrike" kern="1200" cap="none" spc="-2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and</a:t>
              </a:r>
              <a:endParaRPr kumimoji="0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0" u="none" strike="noStrike" kern="1200" cap="none" spc="-10" normalizeH="0" baseline="0" noProof="0">
                  <a:ln>
                    <a:noFill/>
                  </a:ln>
                  <a:solidFill>
                    <a:srgbClr val="0078AC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ALTERNATIVE</a:t>
              </a:r>
              <a:r>
                <a:rPr kumimoji="0" sz="1050" b="0" i="0" u="none" strike="noStrike" kern="1200" cap="none" spc="15" normalizeH="0" baseline="0" noProof="0">
                  <a:ln>
                    <a:noFill/>
                  </a:ln>
                  <a:solidFill>
                    <a:srgbClr val="0078AC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 </a:t>
              </a:r>
              <a:r>
                <a:rPr kumimoji="0" sz="1050" b="0" i="0" u="none" strike="noStrike" kern="1200" cap="none" spc="-10" normalizeH="0" baseline="0" noProof="0">
                  <a:ln>
                    <a:noFill/>
                  </a:ln>
                  <a:solidFill>
                    <a:srgbClr val="0078AC"/>
                  </a:solidFill>
                  <a:effectLst/>
                  <a:uLnTx/>
                  <a:uFillTx/>
                  <a:latin typeface="Arial Black"/>
                  <a:ea typeface="+mn-ea"/>
                  <a:cs typeface="Arial Black"/>
                </a:rPr>
                <a:t>RELIEVER</a:t>
              </a:r>
              <a:endParaRPr kumimoji="0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endParaRPr>
            </a:p>
            <a:p>
              <a:pPr marL="12700" marR="5080" lvl="0" indent="0" algn="l" defTabSz="914400" rtl="0" eaLnBrk="1" fontAlgn="auto" latinLnBrk="0" hangingPunct="1">
                <a:lnSpc>
                  <a:spcPct val="10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(Track</a:t>
              </a:r>
              <a:r>
                <a:rPr kumimoji="0" sz="1050" b="0" i="0" u="none" strike="noStrike" kern="1200" cap="none" spc="1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2).</a:t>
              </a:r>
              <a:r>
                <a:rPr kumimoji="0" sz="1050" b="0" i="0" u="none" strike="noStrike" kern="1200" cap="none" spc="2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Before</a:t>
              </a:r>
              <a:r>
                <a:rPr kumimoji="0" sz="1050" b="0" i="0" u="none" strike="noStrike" kern="1200" cap="none" spc="2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considering</a:t>
              </a:r>
              <a:r>
                <a:rPr kumimoji="0" sz="1050" b="0" i="0" u="none" strike="noStrike" kern="1200" cap="none" spc="2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-5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regimen</a:t>
              </a:r>
              <a:r>
                <a:rPr kumimoji="0" sz="1050" b="0" i="0" u="none" strike="noStrike" kern="1200" cap="none" spc="2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with</a:t>
              </a:r>
              <a:r>
                <a:rPr kumimoji="0" sz="1050" b="0" i="0" u="none" strike="noStrike" kern="1200" cap="none" spc="2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SABA</a:t>
              </a:r>
              <a:r>
                <a:rPr kumimoji="0" sz="1050" b="0" i="0" u="none" strike="noStrike" kern="1200" cap="none" spc="-3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-1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reliever,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check</a:t>
              </a:r>
              <a:r>
                <a:rPr kumimoji="0" sz="1050" b="0" i="0" u="none" strike="noStrike" kern="1200" cap="none" spc="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if</a:t>
              </a:r>
              <a:r>
                <a:rPr kumimoji="0" sz="1050" b="0" i="0" u="none" strike="noStrike" kern="1200" cap="none" spc="1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the</a:t>
              </a:r>
              <a:r>
                <a:rPr kumimoji="0" sz="1050" b="0" i="0" u="none" strike="noStrike" kern="1200" cap="none" spc="1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patient</a:t>
              </a:r>
              <a:r>
                <a:rPr kumimoji="0" sz="1050" b="0" i="0" u="none" strike="noStrike" kern="1200" cap="none" spc="1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is</a:t>
              </a:r>
              <a:r>
                <a:rPr kumimoji="0" sz="1050" b="0" i="0" u="none" strike="noStrike" kern="1200" cap="none" spc="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likely</a:t>
              </a:r>
              <a:r>
                <a:rPr kumimoji="0" sz="1050" b="0" i="0" u="none" strike="noStrike" kern="1200" cap="none" spc="1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to</a:t>
              </a:r>
              <a:r>
                <a:rPr kumimoji="0" sz="1050" b="0" i="0" u="none" strike="noStrike" kern="1200" cap="none" spc="1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-2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be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adherent with</a:t>
              </a:r>
              <a:r>
                <a:rPr kumimoji="0" sz="1050" b="0" i="0" u="none" strike="noStrike" kern="1200" cap="none" spc="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daily</a:t>
              </a:r>
              <a:r>
                <a:rPr kumimoji="0" sz="1050" b="0" i="0" u="none" strike="noStrike" kern="1200" cap="none" spc="5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050" b="0" i="0" u="none" strike="noStrike" kern="1200" cap="none" spc="-10" normalizeH="0" baseline="0" noProof="0">
                  <a:ln>
                    <a:noFill/>
                  </a:ln>
                  <a:solidFill>
                    <a:srgbClr val="41404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controller</a:t>
              </a:r>
              <a:endParaRPr kumimoji="0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7" name="object 25">
              <a:extLst>
                <a:ext uri="{FF2B5EF4-FFF2-40B4-BE49-F238E27FC236}">
                  <a16:creationId xmlns:a16="http://schemas.microsoft.com/office/drawing/2014/main" id="{9F302B75-BFB8-1EE4-2650-8EF6D050B4A5}"/>
                </a:ext>
              </a:extLst>
            </p:cNvPr>
            <p:cNvSpPr txBox="1"/>
            <p:nvPr/>
          </p:nvSpPr>
          <p:spPr>
            <a:xfrm>
              <a:off x="11237789" y="3831746"/>
              <a:ext cx="737235" cy="45593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3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1" u="none" strike="noStrike" kern="1200" cap="none" spc="0" normalizeH="0" baseline="0" noProof="0">
                  <a:ln>
                    <a:noFill/>
                  </a:ln>
                  <a:solidFill>
                    <a:srgbClr val="6D6E7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See</a:t>
              </a:r>
              <a:r>
                <a:rPr kumimoji="0" sz="900" b="0" i="1" u="none" strike="noStrike" kern="1200" cap="none" spc="50" normalizeH="0" baseline="0" noProof="0">
                  <a:ln>
                    <a:noFill/>
                  </a:ln>
                  <a:solidFill>
                    <a:srgbClr val="6D6E7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-20" normalizeH="0" baseline="0" noProof="0">
                  <a:ln>
                    <a:noFill/>
                  </a:ln>
                  <a:solidFill>
                    <a:srgbClr val="6D6E7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GINA</a:t>
              </a: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5080" lvl="0" indent="0" algn="l" defTabSz="914400" rtl="0" eaLnBrk="1" fontAlgn="auto" latinLnBrk="0" hangingPunct="1">
                <a:lnSpc>
                  <a:spcPct val="104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1" u="none" strike="noStrike" kern="1200" cap="none" spc="-10" normalizeH="0" baseline="0" noProof="0">
                  <a:ln>
                    <a:noFill/>
                  </a:ln>
                  <a:solidFill>
                    <a:srgbClr val="6D6E7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severe </a:t>
              </a:r>
              <a:r>
                <a:rPr kumimoji="0" sz="900" b="0" i="1" u="none" strike="noStrike" kern="1200" cap="none" spc="0" normalizeH="0" baseline="0" noProof="0">
                  <a:ln>
                    <a:noFill/>
                  </a:ln>
                  <a:solidFill>
                    <a:srgbClr val="6D6E7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asthma</a:t>
              </a:r>
              <a:r>
                <a:rPr kumimoji="0" sz="900" b="0" i="1" u="none" strike="noStrike" kern="1200" cap="none" spc="65" normalizeH="0" baseline="0" noProof="0">
                  <a:ln>
                    <a:noFill/>
                  </a:ln>
                  <a:solidFill>
                    <a:srgbClr val="6D6E7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900" b="0" i="1" u="none" strike="noStrike" kern="1200" cap="none" spc="-10" normalizeH="0" baseline="0" noProof="0">
                  <a:ln>
                    <a:noFill/>
                  </a:ln>
                  <a:solidFill>
                    <a:srgbClr val="6D6E7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guide</a:t>
              </a: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28" name="Group 5">
              <a:extLst>
                <a:ext uri="{FF2B5EF4-FFF2-40B4-BE49-F238E27FC236}">
                  <a16:creationId xmlns:a16="http://schemas.microsoft.com/office/drawing/2014/main" id="{F844491D-F028-C317-8671-0210F0E6C53D}"/>
                </a:ext>
              </a:extLst>
            </p:cNvPr>
            <p:cNvGrpSpPr/>
            <p:nvPr/>
          </p:nvGrpSpPr>
          <p:grpSpPr>
            <a:xfrm>
              <a:off x="5610531" y="1041566"/>
              <a:ext cx="1204293" cy="1139416"/>
              <a:chOff x="5786493" y="1023028"/>
              <a:chExt cx="863918" cy="814195"/>
            </a:xfrm>
          </p:grpSpPr>
          <p:sp>
            <p:nvSpPr>
              <p:cNvPr id="29" name="Rectangle 57">
                <a:extLst>
                  <a:ext uri="{FF2B5EF4-FFF2-40B4-BE49-F238E27FC236}">
                    <a16:creationId xmlns:a16="http://schemas.microsoft.com/office/drawing/2014/main" id="{F9020897-A5C6-CA2B-B031-C656A2D51BFF}"/>
                  </a:ext>
                </a:extLst>
              </p:cNvPr>
              <p:cNvSpPr/>
              <p:nvPr/>
            </p:nvSpPr>
            <p:spPr>
              <a:xfrm rot="17655406">
                <a:off x="5823174" y="1039225"/>
                <a:ext cx="700507" cy="7738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91440" tIns="45720" rIns="91440" bIns="45720">
                <a:prstTxWarp prst="textArchUp">
                  <a:avLst>
                    <a:gd name="adj" fmla="val 545749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000" b="1" i="0" u="none" strike="noStrike" kern="1200" cap="none" spc="0" normalizeH="0" baseline="0" noProof="0">
                    <a:ln w="12700">
                      <a:noFill/>
                      <a:prstDash val="solid"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REVIEW</a:t>
                </a:r>
              </a:p>
            </p:txBody>
          </p:sp>
          <p:sp>
            <p:nvSpPr>
              <p:cNvPr id="30" name="Rectangle 58">
                <a:extLst>
                  <a:ext uri="{FF2B5EF4-FFF2-40B4-BE49-F238E27FC236}">
                    <a16:creationId xmlns:a16="http://schemas.microsoft.com/office/drawing/2014/main" id="{84264983-535E-7F83-378D-3B56FD0EB097}"/>
                  </a:ext>
                </a:extLst>
              </p:cNvPr>
              <p:cNvSpPr/>
              <p:nvPr/>
            </p:nvSpPr>
            <p:spPr>
              <a:xfrm rot="2632819">
                <a:off x="5862421" y="1023028"/>
                <a:ext cx="657848" cy="7738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91440" tIns="45720" rIns="91440" bIns="45720">
                <a:prstTxWarp prst="textArchUp">
                  <a:avLst>
                    <a:gd name="adj" fmla="val 5457498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000" b="1" i="0" u="none" strike="noStrike" kern="1200" cap="none" spc="0" normalizeH="0" baseline="0" noProof="0">
                    <a:ln w="12700">
                      <a:noFill/>
                      <a:prstDash val="solid"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ASSESS</a:t>
                </a:r>
              </a:p>
            </p:txBody>
          </p:sp>
          <p:sp>
            <p:nvSpPr>
              <p:cNvPr id="31" name="Rectangle 59">
                <a:extLst>
                  <a:ext uri="{FF2B5EF4-FFF2-40B4-BE49-F238E27FC236}">
                    <a16:creationId xmlns:a16="http://schemas.microsoft.com/office/drawing/2014/main" id="{0172A499-5392-AC66-8480-0A13A091625A}"/>
                  </a:ext>
                </a:extLst>
              </p:cNvPr>
              <p:cNvSpPr/>
              <p:nvPr/>
            </p:nvSpPr>
            <p:spPr>
              <a:xfrm rot="20212108">
                <a:off x="5885668" y="1325996"/>
                <a:ext cx="764743" cy="51122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>
                    <a:gd name="adj" fmla="val 16604063"/>
                  </a:avLst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000" b="1" i="0" u="none" strike="noStrike" kern="1200" cap="none" spc="0" normalizeH="0" baseline="0" noProof="0">
                    <a:ln w="12700">
                      <a:noFill/>
                      <a:prstDash val="solid"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ADJUST</a:t>
                </a:r>
                <a:endParaRPr kumimoji="0" lang="en-US" sz="1000" b="1" i="0" u="none" strike="noStrike" kern="1200" cap="none" spc="0" normalizeH="0" baseline="0" noProof="0">
                  <a:ln w="12700">
                    <a:noFill/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2" name="Elipse 31">
            <a:extLst>
              <a:ext uri="{FF2B5EF4-FFF2-40B4-BE49-F238E27FC236}">
                <a16:creationId xmlns:a16="http://schemas.microsoft.com/office/drawing/2014/main" id="{9355B668-30ED-2E23-FA85-C4EB9260F48F}"/>
              </a:ext>
            </a:extLst>
          </p:cNvPr>
          <p:cNvSpPr/>
          <p:nvPr/>
        </p:nvSpPr>
        <p:spPr>
          <a:xfrm>
            <a:off x="4794424" y="3829350"/>
            <a:ext cx="4979496" cy="39879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369DC5FE-1C38-3CC8-0CBE-F697C883E035}"/>
              </a:ext>
            </a:extLst>
          </p:cNvPr>
          <p:cNvSpPr/>
          <p:nvPr/>
        </p:nvSpPr>
        <p:spPr>
          <a:xfrm>
            <a:off x="4804036" y="5576045"/>
            <a:ext cx="4979496" cy="39879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9191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77DBF89-3791-A25C-9E2B-A28B4DF47C29}"/>
              </a:ext>
            </a:extLst>
          </p:cNvPr>
          <p:cNvSpPr txBox="1"/>
          <p:nvPr/>
        </p:nvSpPr>
        <p:spPr>
          <a:xfrm>
            <a:off x="262409" y="1020798"/>
            <a:ext cx="10449135" cy="156966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Aquellos pacientes que siguen un </a:t>
            </a:r>
            <a:r>
              <a:rPr kumimoji="0" lang="es-E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tratamiento controlador con CI+LABA diferente a </a:t>
            </a:r>
            <a:r>
              <a:rPr kumimoji="0" lang="es-E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formoterol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deben emplear SABA como rescate.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Asegurarnos de que el paciente es buen cumplidor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DA70AA-D8C6-E2F2-8C63-9C891161F36B}"/>
              </a:ext>
            </a:extLst>
          </p:cNvPr>
          <p:cNvSpPr txBox="1"/>
          <p:nvPr/>
        </p:nvSpPr>
        <p:spPr>
          <a:xfrm>
            <a:off x="207980" y="203170"/>
            <a:ext cx="3174637" cy="646331"/>
          </a:xfrm>
          <a:prstGeom prst="rect">
            <a:avLst/>
          </a:prstGeom>
          <a:solidFill>
            <a:srgbClr val="F5FED8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SABA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1F6B593-B0F1-7B3D-C692-A7E4FDD9A6A4}"/>
              </a:ext>
            </a:extLst>
          </p:cNvPr>
          <p:cNvSpPr txBox="1"/>
          <p:nvPr/>
        </p:nvSpPr>
        <p:spPr>
          <a:xfrm>
            <a:off x="262409" y="2761755"/>
            <a:ext cx="4287820" cy="120032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Salmeterol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/Fluticasona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400" noProof="0" dirty="0" err="1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Vilanterol</a:t>
            </a:r>
            <a:r>
              <a:rPr lang="es-ES" sz="2400" noProof="0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/Fluticasona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Indacaterol</a:t>
            </a:r>
            <a:r>
              <a:rPr kumimoji="0" lang="es-ES" sz="2400" b="0" i="0" u="none" strike="noStrike" kern="1200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/Fluticasona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2DD2E23-4291-AE29-4DE0-4B0F51834C36}"/>
              </a:ext>
            </a:extLst>
          </p:cNvPr>
          <p:cNvSpPr txBox="1"/>
          <p:nvPr/>
        </p:nvSpPr>
        <p:spPr>
          <a:xfrm>
            <a:off x="4714090" y="2974526"/>
            <a:ext cx="5170140" cy="83099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  <a:r>
              <a:rPr kumimoji="0" lang="es-ES" sz="2400" b="0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PUEDEN EMPLEAR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2400" b="0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CI-FORMOTEROL COMO RESCATE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señal de advertencia ">
            <a:extLst>
              <a:ext uri="{FF2B5EF4-FFF2-40B4-BE49-F238E27FC236}">
                <a16:creationId xmlns:a16="http://schemas.microsoft.com/office/drawing/2014/main" id="{87491989-C875-527F-116A-8DFFA5DAC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950" y="2789859"/>
            <a:ext cx="1174594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2EDAC8EB-35A9-1A3E-791D-5EC172C2F0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24" t="61948" r="8571" b="1955"/>
          <a:stretch/>
        </p:blipFill>
        <p:spPr>
          <a:xfrm>
            <a:off x="262409" y="4146751"/>
            <a:ext cx="10449135" cy="249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1149C3E-1CE9-702A-96AD-85DECD64CD71}"/>
              </a:ext>
            </a:extLst>
          </p:cNvPr>
          <p:cNvSpPr txBox="1"/>
          <p:nvPr/>
        </p:nvSpPr>
        <p:spPr>
          <a:xfrm>
            <a:off x="165253" y="486350"/>
            <a:ext cx="1056517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1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¿Cómo aplicaríamos la TERAPIA MART en  </a:t>
            </a:r>
            <a:r>
              <a:rPr kumimoji="0" lang="es-ES" sz="3600" b="1" i="1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  <a:r>
              <a:rPr kumimoji="0" lang="es-ES" sz="3600" b="1" i="1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años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2E38E7-268F-E109-7501-8D6C59AD7A41}"/>
              </a:ext>
            </a:extLst>
          </p:cNvPr>
          <p:cNvSpPr txBox="1"/>
          <p:nvPr/>
        </p:nvSpPr>
        <p:spPr>
          <a:xfrm>
            <a:off x="3128675" y="5121309"/>
            <a:ext cx="7601754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Rescate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inhalación de BD-FT 160/4,5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cuando precise, con un máximo de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inhalaciones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una única administración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Máximo de dosis diarias ( mantenimiento + rescate)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inhalaciones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782EA47-245E-C802-7147-4F20716E3E64}"/>
              </a:ext>
            </a:extLst>
          </p:cNvPr>
          <p:cNvSpPr txBox="1"/>
          <p:nvPr/>
        </p:nvSpPr>
        <p:spPr>
          <a:xfrm>
            <a:off x="3128675" y="3311661"/>
            <a:ext cx="7601754" cy="95410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Escalón 3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BD-FT 160/4,5:  1 cada 12 horas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Escalón 4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BD-FT 160/4,5:  2 cada 12 horas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0E3C19C-25B4-5F94-EF92-59D0C68332F2}"/>
              </a:ext>
            </a:extLst>
          </p:cNvPr>
          <p:cNvSpPr txBox="1"/>
          <p:nvPr/>
        </p:nvSpPr>
        <p:spPr>
          <a:xfrm>
            <a:off x="81558" y="5426516"/>
            <a:ext cx="289197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Dreaming Outloud Pro" panose="03050502040302030504" pitchFamily="66" charset="0"/>
              </a:rPr>
              <a:t>RESCATE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247C064-208A-C070-B8A7-198FC9ED6D40}"/>
              </a:ext>
            </a:extLst>
          </p:cNvPr>
          <p:cNvSpPr txBox="1"/>
          <p:nvPr/>
        </p:nvSpPr>
        <p:spPr>
          <a:xfrm>
            <a:off x="81558" y="3569244"/>
            <a:ext cx="289197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Dreaming Outloud Pro" panose="03050502040302030504" pitchFamily="66" charset="0"/>
              </a:rPr>
              <a:t>MANTENIMIENTO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5A64233-0454-D08D-FF1B-807C9C400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321" y="1132681"/>
            <a:ext cx="7027277" cy="214895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527DB73-43AA-C5CA-B27B-AE047244EE59}"/>
              </a:ext>
            </a:extLst>
          </p:cNvPr>
          <p:cNvSpPr/>
          <p:nvPr/>
        </p:nvSpPr>
        <p:spPr>
          <a:xfrm>
            <a:off x="5747663" y="1418031"/>
            <a:ext cx="2041261" cy="112207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9522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AA880E7-8805-7E6B-3D07-E0E0286E01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490"/>
          <a:stretch/>
        </p:blipFill>
        <p:spPr>
          <a:xfrm>
            <a:off x="118892" y="2300903"/>
            <a:ext cx="11756433" cy="4016769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11A54E3-B47F-60D9-B15F-D2D14F26F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83" y="194776"/>
            <a:ext cx="6321048" cy="182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707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71E0C6-A06C-F4DC-6B41-4FF339944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096" y="1878346"/>
            <a:ext cx="10123967" cy="182332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La paciente acude a revisión, asegura que el cumplimiento del tratamiento ha sido el adecuado pero persiste con tos nocturna unas dos noches por semana y tos al jugar a baloncesto</a:t>
            </a:r>
          </a:p>
          <a:p>
            <a:pPr marL="0" indent="0" algn="ctr">
              <a:buNone/>
            </a:pPr>
            <a:r>
              <a:rPr lang="es-ES" b="1" dirty="0">
                <a:solidFill>
                  <a:srgbClr val="FF0000"/>
                </a:solidFill>
              </a:rPr>
              <a:t>Decidimos subir a escalón 4 de tratamiento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463084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9FD179C-AA4A-FFB1-3B88-70135D3E8C57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B85F333-AD8F-4892-F7D1-D6040EC8A768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92AC8A1-9FF8-F05E-FB24-7482A9B532F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600" b="1">
                <a:solidFill>
                  <a:srgbClr val="5B5B5B"/>
                </a:solidFill>
              </a:rPr>
              <a:t>¿Qué opciones tenemos?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2D7CC38-A4AC-BD89-1C36-7E8E8E81D47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  <a:endParaRPr lang="es-ES" sz="14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998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2A3C26-7A8E-70A4-647C-510E6EEA3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22897"/>
            <a:ext cx="10515600" cy="1325563"/>
          </a:xfrm>
        </p:spPr>
        <p:txBody>
          <a:bodyPr/>
          <a:lstStyle/>
          <a:p>
            <a:pPr algn="ctr"/>
            <a:r>
              <a:rPr lang="es-ES" b="1" i="1" u="sng" dirty="0"/>
              <a:t>¿Qué opciones tenemos?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A4B512-C6DF-F87C-2E1A-8A818B264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632" y="1825625"/>
            <a:ext cx="8859253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/>
              <a:t>Pautaría </a:t>
            </a:r>
            <a:r>
              <a:rPr lang="es-ES" dirty="0" err="1"/>
              <a:t>Salmeterol</a:t>
            </a:r>
            <a:r>
              <a:rPr lang="es-ES" dirty="0"/>
              <a:t>-fluticasona 50/250 1 cada 12 horas y SABA de rescate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Me plantearía cambiar a TERAPIA MART: Pautaría BD-FT 160/4,5: 1 cada 12 horas y el mismo inhalador de rescate</a:t>
            </a:r>
          </a:p>
          <a:p>
            <a:pPr algn="just"/>
            <a:endParaRPr lang="es-ES" dirty="0"/>
          </a:p>
          <a:p>
            <a:pPr algn="just"/>
            <a:r>
              <a:rPr lang="es-ES" b="0" i="0" dirty="0">
                <a:effectLst/>
              </a:rPr>
              <a:t>Me plantearía cambiar a TERAPIA MART: Pautaría BD-FT 160/4,5: 2 cada 12 horas y el mismo inhalador de rescate</a:t>
            </a:r>
          </a:p>
          <a:p>
            <a:pPr algn="just"/>
            <a:endParaRPr lang="es-ES" b="0" i="0" dirty="0">
              <a:effectLst/>
            </a:endParaRPr>
          </a:p>
          <a:p>
            <a:pPr algn="just"/>
            <a:r>
              <a:rPr lang="es-ES" dirty="0"/>
              <a:t>Mantendría </a:t>
            </a:r>
            <a:r>
              <a:rPr lang="es-ES" dirty="0" err="1"/>
              <a:t>Salmeterol</a:t>
            </a:r>
            <a:r>
              <a:rPr lang="es-ES" dirty="0"/>
              <a:t> -Fluticasona 50/100 1 cada 12 horas y pautaría BD-</a:t>
            </a:r>
            <a:r>
              <a:rPr lang="es-ES" dirty="0" err="1"/>
              <a:t>Formoterol</a:t>
            </a:r>
            <a:r>
              <a:rPr lang="es-ES" dirty="0"/>
              <a:t> de rescate</a:t>
            </a:r>
          </a:p>
        </p:txBody>
      </p:sp>
      <p:pic>
        <p:nvPicPr>
          <p:cNvPr id="4" name="Picture 2" descr="cheque ">
            <a:extLst>
              <a:ext uri="{FF2B5EF4-FFF2-40B4-BE49-F238E27FC236}">
                <a16:creationId xmlns:a16="http://schemas.microsoft.com/office/drawing/2014/main" id="{ACC23286-AD9A-EC0E-AA52-0C8B6B337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785" y="4123005"/>
            <a:ext cx="887548" cy="8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eque ">
            <a:extLst>
              <a:ext uri="{FF2B5EF4-FFF2-40B4-BE49-F238E27FC236}">
                <a16:creationId xmlns:a16="http://schemas.microsoft.com/office/drawing/2014/main" id="{20C80907-9190-DC38-B2F0-B77A87114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785" y="1604410"/>
            <a:ext cx="887548" cy="8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35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>
            <a:extLst>
              <a:ext uri="{FF2B5EF4-FFF2-40B4-BE49-F238E27FC236}">
                <a16:creationId xmlns:a16="http://schemas.microsoft.com/office/drawing/2014/main" id="{CCA2101C-0DFC-2CD6-958D-BA176FE3D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1" y="415635"/>
            <a:ext cx="10430511" cy="5762857"/>
          </a:xfrm>
          <a:prstGeom prst="rect">
            <a:avLst/>
          </a:prstGeom>
        </p:spPr>
      </p:pic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809D5384-A087-6877-978E-7806AD47F116}"/>
              </a:ext>
            </a:extLst>
          </p:cNvPr>
          <p:cNvSpPr/>
          <p:nvPr/>
        </p:nvSpPr>
        <p:spPr>
          <a:xfrm>
            <a:off x="5666509" y="4364182"/>
            <a:ext cx="1371600" cy="789709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09109BE1-B554-340B-4D6E-944B21A5F1D3}"/>
              </a:ext>
            </a:extLst>
          </p:cNvPr>
          <p:cNvSpPr txBox="1"/>
          <p:nvPr/>
        </p:nvSpPr>
        <p:spPr>
          <a:xfrm>
            <a:off x="3373582" y="6258127"/>
            <a:ext cx="7356764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Salmeterol</a:t>
            </a:r>
            <a:r>
              <a:rPr lang="es-ES" b="0" i="0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-fluticasona 50/100 1 cada 12 horas y SABA de rescate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8674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C2DB59-7208-A35D-631D-6C92351C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8C5F8F-F15B-10C6-BE26-19364B00D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A5A3E4-D39A-3C9B-FD04-1D6FB8A18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1" y="415635"/>
            <a:ext cx="10430511" cy="5762857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90E23E3-2924-8E21-132C-B0CEC02A3EF2}"/>
              </a:ext>
            </a:extLst>
          </p:cNvPr>
          <p:cNvSpPr/>
          <p:nvPr/>
        </p:nvSpPr>
        <p:spPr>
          <a:xfrm>
            <a:off x="7051964" y="4197927"/>
            <a:ext cx="1302327" cy="914401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582ED6A-0839-4754-671D-8C38F88DD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455" y="142507"/>
            <a:ext cx="2599182" cy="15481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0A663DD-0E70-F453-7672-2361FB94EFC4}"/>
              </a:ext>
            </a:extLst>
          </p:cNvPr>
          <p:cNvSpPr txBox="1"/>
          <p:nvPr/>
        </p:nvSpPr>
        <p:spPr>
          <a:xfrm>
            <a:off x="3373582" y="6258127"/>
            <a:ext cx="7356764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Salmeterol</a:t>
            </a:r>
            <a:r>
              <a:rPr lang="es-ES" b="0" i="0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-fluticasona 50/250 1 cada 12 horas y SABA de rescate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86024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C2DB59-7208-A35D-631D-6C92351C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8C5F8F-F15B-10C6-BE26-19364B00D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A5A3E4-D39A-3C9B-FD04-1D6FB8A18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1" y="415635"/>
            <a:ext cx="10430511" cy="5762857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B52EA24-832F-F841-884A-4854BA60302F}"/>
              </a:ext>
            </a:extLst>
          </p:cNvPr>
          <p:cNvSpPr/>
          <p:nvPr/>
        </p:nvSpPr>
        <p:spPr>
          <a:xfrm>
            <a:off x="7051965" y="2646946"/>
            <a:ext cx="1354098" cy="930443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A8ECB86-FA71-B00C-0722-B80B8EE688D8}"/>
              </a:ext>
            </a:extLst>
          </p:cNvPr>
          <p:cNvSpPr txBox="1"/>
          <p:nvPr/>
        </p:nvSpPr>
        <p:spPr>
          <a:xfrm>
            <a:off x="7972926" y="47372"/>
            <a:ext cx="2734676" cy="147732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TERAPIA MART: Pautaría BD-FT 160/4,5: 2 cada 12 horas y el mismo inhalador de rescate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58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Diagrama, Escala de tiempo&#10;&#10;Descripción generada automáticamente">
            <a:extLst>
              <a:ext uri="{FF2B5EF4-FFF2-40B4-BE49-F238E27FC236}">
                <a16:creationId xmlns:a16="http://schemas.microsoft.com/office/drawing/2014/main" id="{1870F5F3-DFF9-881D-BB56-A43FB74CE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93144" y="1532871"/>
            <a:ext cx="6141308" cy="3792258"/>
          </a:xfrm>
          <a:prstGeom prst="rect">
            <a:avLst/>
          </a:prstGeom>
        </p:spPr>
      </p:pic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282493BC-17B0-883B-0CA0-C125308A4266}"/>
              </a:ext>
            </a:extLst>
          </p:cNvPr>
          <p:cNvSpPr txBox="1">
            <a:spLocks/>
          </p:cNvSpPr>
          <p:nvPr/>
        </p:nvSpPr>
        <p:spPr>
          <a:xfrm>
            <a:off x="683172" y="5621901"/>
            <a:ext cx="9890235" cy="8053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u="sng" dirty="0">
                <a:solidFill>
                  <a:schemeClr val="accent1">
                    <a:lumMod val="75000"/>
                  </a:schemeClr>
                </a:solidFill>
              </a:rPr>
              <a:t>Tratamiento escalonado: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Dentro de un mismo escalón terapéutico existen diferentes opciones de tratamiento pero no igual de eficaces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4AC2090-9F9C-2416-DA8D-8FCC9AB05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72"/>
            <a:ext cx="10515600" cy="1325563"/>
          </a:xfrm>
        </p:spPr>
        <p:txBody>
          <a:bodyPr/>
          <a:lstStyle/>
          <a:p>
            <a:pPr algn="ctr"/>
            <a:r>
              <a:rPr lang="es-ES" u="sng" dirty="0"/>
              <a:t>TRATAMIENTO FARMACOLÓGICO </a:t>
            </a:r>
          </a:p>
        </p:txBody>
      </p:sp>
      <p:pic>
        <p:nvPicPr>
          <p:cNvPr id="1026" name="Picture 2" descr="Ejercer ">
            <a:extLst>
              <a:ext uri="{FF2B5EF4-FFF2-40B4-BE49-F238E27FC236}">
                <a16:creationId xmlns:a16="http://schemas.microsoft.com/office/drawing/2014/main" id="{50730F12-C366-6A32-46E0-BA1731426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34" y="2331113"/>
            <a:ext cx="1784606" cy="178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19708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24F3FC3-5D94-2028-8722-F202A1834073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00BCB29-96B0-A563-06D0-242F1384579A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32F670E-7E4E-C24E-0AC5-F3A9290D3A5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600" b="1">
                <a:solidFill>
                  <a:srgbClr val="5B5B5B"/>
                </a:solidFill>
              </a:rPr>
              <a:t>La niña pregunta qué hacer si continúa con tos en los entrenamientos...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A3806AD-D0AD-C395-89C4-BA3918D8F57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  <a:endParaRPr lang="es-ES" sz="14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994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2A3C26-7A8E-70A4-647C-510E6EEA3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22897"/>
            <a:ext cx="10515600" cy="1325563"/>
          </a:xfrm>
        </p:spPr>
        <p:txBody>
          <a:bodyPr/>
          <a:lstStyle/>
          <a:p>
            <a:pPr algn="ctr"/>
            <a:r>
              <a:rPr lang="es-ES" b="1" i="1" u="sng" dirty="0"/>
              <a:t>La niña pregunta qué hacer si continúa con tos en los entrenamientos...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A4B512-C6DF-F87C-2E1A-8A818B264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96" y="2318921"/>
            <a:ext cx="8859253" cy="4351338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Le recomendaría dejar de entrenar hasta tener el asma controlado</a:t>
            </a:r>
          </a:p>
          <a:p>
            <a:pPr algn="just"/>
            <a:r>
              <a:rPr lang="es-ES" dirty="0"/>
              <a:t>Le pauto terapia MART pero le explico que se ponga Salbutamol 15 min antes del ejercicio</a:t>
            </a:r>
          </a:p>
          <a:p>
            <a:pPr algn="just"/>
            <a:r>
              <a:rPr lang="es-ES" b="0" i="0" dirty="0">
                <a:effectLst/>
              </a:rPr>
              <a:t>Le explico que puede emplear la combinación </a:t>
            </a:r>
            <a:r>
              <a:rPr lang="es-ES" b="0" i="0" dirty="0" err="1">
                <a:effectLst/>
              </a:rPr>
              <a:t>Budesonida</a:t>
            </a:r>
            <a:r>
              <a:rPr lang="es-ES" b="0" i="0" dirty="0">
                <a:effectLst/>
              </a:rPr>
              <a:t>/</a:t>
            </a:r>
            <a:r>
              <a:rPr lang="es-ES" b="0" i="0" dirty="0" err="1">
                <a:effectLst/>
              </a:rPr>
              <a:t>formoterol</a:t>
            </a:r>
            <a:r>
              <a:rPr lang="es-ES" b="0" i="0" dirty="0">
                <a:effectLst/>
              </a:rPr>
              <a:t> previo al ejercicio al igual que como tratamiento de rescate</a:t>
            </a:r>
          </a:p>
        </p:txBody>
      </p:sp>
      <p:pic>
        <p:nvPicPr>
          <p:cNvPr id="4" name="Picture 2" descr="cheque ">
            <a:extLst>
              <a:ext uri="{FF2B5EF4-FFF2-40B4-BE49-F238E27FC236}">
                <a16:creationId xmlns:a16="http://schemas.microsoft.com/office/drawing/2014/main" id="{ACC23286-AD9A-EC0E-AA52-0C8B6B337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974" y="4221993"/>
            <a:ext cx="887548" cy="8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40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A446707-6213-FF00-3107-4EF151E71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235" y="545143"/>
            <a:ext cx="4938089" cy="16912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2" descr="Ver las imágenes de origen">
            <a:extLst>
              <a:ext uri="{FF2B5EF4-FFF2-40B4-BE49-F238E27FC236}">
                <a16:creationId xmlns:a16="http://schemas.microsoft.com/office/drawing/2014/main" id="{0C494228-0E47-2B5B-68AF-CC4BE8F6F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524" y="799197"/>
            <a:ext cx="2721166" cy="108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7ABBF39-B598-E02D-9BA0-504634BD7645}"/>
              </a:ext>
            </a:extLst>
          </p:cNvPr>
          <p:cNvSpPr txBox="1"/>
          <p:nvPr/>
        </p:nvSpPr>
        <p:spPr>
          <a:xfrm>
            <a:off x="341524" y="3214951"/>
            <a:ext cx="10048564" cy="10884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44000" tIns="45720" rIns="144000" bIns="45720" rtlCol="0">
            <a:normAutofit fontScale="92500" lnSpcReduction="10000"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Los pacientes con asma a los que se prescribe GC+FT de rescate pueden emplearlo previo al ejercicio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ü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2613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886C43-120C-6235-22F0-A79CF7CE7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236" y="152512"/>
            <a:ext cx="10515600" cy="937568"/>
          </a:xfrm>
        </p:spPr>
        <p:txBody>
          <a:bodyPr/>
          <a:lstStyle/>
          <a:p>
            <a:r>
              <a:rPr lang="es-ES" b="1" dirty="0"/>
              <a:t>¿Y la </a:t>
            </a:r>
            <a:r>
              <a:rPr lang="es-ES" b="1" dirty="0" err="1"/>
              <a:t>Guia</a:t>
            </a:r>
            <a:r>
              <a:rPr lang="es-ES" b="1" dirty="0"/>
              <a:t> GEMA?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8B22601-7C6A-AC6C-CD9E-45D76EA6C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06" y="937568"/>
            <a:ext cx="8843576" cy="57679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0C36474-4226-C00C-2E86-C9FD9B8BE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45" y="207359"/>
            <a:ext cx="1678267" cy="60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3054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D48CAA-7C48-CCAC-1567-4A5DBA272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71" y="674783"/>
            <a:ext cx="10487140" cy="5508434"/>
          </a:xfrm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s-ES" sz="4000" dirty="0">
                <a:solidFill>
                  <a:schemeClr val="accent1">
                    <a:lumMod val="75000"/>
                  </a:schemeClr>
                </a:solidFill>
              </a:rPr>
              <a:t>Objetivo del tratamiento del asma: Conseguir </a:t>
            </a:r>
            <a:r>
              <a:rPr lang="es-ES" sz="4000" b="1" dirty="0">
                <a:solidFill>
                  <a:schemeClr val="accent1">
                    <a:lumMod val="75000"/>
                  </a:schemeClr>
                </a:solidFill>
              </a:rPr>
              <a:t>adecuado control </a:t>
            </a:r>
          </a:p>
          <a:p>
            <a:pPr>
              <a:lnSpc>
                <a:spcPct val="120000"/>
              </a:lnSpc>
            </a:pPr>
            <a:r>
              <a:rPr lang="es-ES" sz="4000" dirty="0">
                <a:solidFill>
                  <a:schemeClr val="accent1">
                    <a:lumMod val="75000"/>
                  </a:schemeClr>
                </a:solidFill>
              </a:rPr>
              <a:t>Tratamiento escalonado del asma, subir escalón </a:t>
            </a:r>
            <a:r>
              <a:rPr lang="es-ES" sz="4000" b="1" dirty="0">
                <a:solidFill>
                  <a:schemeClr val="accent1">
                    <a:lumMod val="75000"/>
                  </a:schemeClr>
                </a:solidFill>
              </a:rPr>
              <a:t>supone aumentar dosis de corticoide o asociar otro fármaco controlador. </a:t>
            </a:r>
          </a:p>
          <a:p>
            <a:pPr>
              <a:lnSpc>
                <a:spcPct val="120000"/>
              </a:lnSpc>
            </a:pPr>
            <a:r>
              <a:rPr lang="es-ES" sz="4000" dirty="0">
                <a:solidFill>
                  <a:schemeClr val="accent1">
                    <a:lumMod val="75000"/>
                  </a:schemeClr>
                </a:solidFill>
              </a:rPr>
              <a:t>Cada vez se da más importancia al componente inflamatorio del asma y a la </a:t>
            </a:r>
            <a:r>
              <a:rPr lang="es-ES" sz="4000" b="1" dirty="0">
                <a:solidFill>
                  <a:schemeClr val="accent1">
                    <a:lumMod val="75000"/>
                  </a:schemeClr>
                </a:solidFill>
              </a:rPr>
              <a:t>necesidad de un tratamiento PRECOZ con GCI</a:t>
            </a:r>
            <a:r>
              <a:rPr lang="es-ES" sz="4000" dirty="0">
                <a:solidFill>
                  <a:schemeClr val="accent1">
                    <a:lumMod val="75000"/>
                  </a:schemeClr>
                </a:solidFill>
              </a:rPr>
              <a:t>. Incluso en pacientes con asma leve existen riesgos de complicaciones y exacerbaciones graves.</a:t>
            </a:r>
          </a:p>
          <a:p>
            <a:pPr algn="just">
              <a:lnSpc>
                <a:spcPct val="120000"/>
              </a:lnSpc>
            </a:pPr>
            <a:r>
              <a:rPr lang="es-ES" sz="4000" b="1" dirty="0">
                <a:solidFill>
                  <a:srgbClr val="FF0000"/>
                </a:solidFill>
              </a:rPr>
              <a:t>GINA DESACONSEJA EL EMPLEO DE SABA EN MONOTERAPIA </a:t>
            </a:r>
            <a:r>
              <a:rPr lang="es-ES" sz="4000" dirty="0">
                <a:solidFill>
                  <a:schemeClr val="accent1">
                    <a:lumMod val="75000"/>
                  </a:schemeClr>
                </a:solidFill>
              </a:rPr>
              <a:t>debido al mayor riesgo de presentar exacerbaciones graves respecto al uso de GC</a:t>
            </a:r>
          </a:p>
          <a:p>
            <a:pPr algn="just">
              <a:lnSpc>
                <a:spcPct val="120000"/>
              </a:lnSpc>
            </a:pPr>
            <a:r>
              <a:rPr lang="es-ES" sz="4000" b="1" dirty="0">
                <a:solidFill>
                  <a:srgbClr val="FF0000"/>
                </a:solidFill>
              </a:rPr>
              <a:t>La terapia MART únicamente podrá realizarse con una combinación GC-FORMOTEROL </a:t>
            </a:r>
          </a:p>
          <a:p>
            <a:pPr algn="just">
              <a:lnSpc>
                <a:spcPct val="120000"/>
              </a:lnSpc>
            </a:pPr>
            <a:r>
              <a:rPr lang="es-ES" sz="4000" b="1" u="sng" dirty="0">
                <a:solidFill>
                  <a:schemeClr val="accent1">
                    <a:lumMod val="75000"/>
                  </a:schemeClr>
                </a:solidFill>
              </a:rPr>
              <a:t>ADULTOS Y ADOLESCENTES: </a:t>
            </a:r>
            <a:r>
              <a:rPr lang="es-ES" sz="4000" dirty="0">
                <a:solidFill>
                  <a:schemeClr val="accent1">
                    <a:lumMod val="75000"/>
                  </a:schemeClr>
                </a:solidFill>
              </a:rPr>
              <a:t>PREFERIBLE emplear GCI-FORMOTEROL </a:t>
            </a:r>
            <a:r>
              <a:rPr lang="es-ES" sz="4000" b="1" dirty="0">
                <a:solidFill>
                  <a:srgbClr val="00B050"/>
                </a:solidFill>
              </a:rPr>
              <a:t>(BD-FT 160/4,5) </a:t>
            </a:r>
            <a:r>
              <a:rPr lang="es-ES" sz="4000" dirty="0">
                <a:solidFill>
                  <a:schemeClr val="accent1">
                    <a:lumMod val="75000"/>
                  </a:schemeClr>
                </a:solidFill>
              </a:rPr>
              <a:t>COMO TRATAMIENTO DE RESCATE EN LUGAR DE SABA</a:t>
            </a:r>
          </a:p>
          <a:p>
            <a:pPr lvl="1" algn="just">
              <a:lnSpc>
                <a:spcPct val="120000"/>
              </a:lnSpc>
            </a:pPr>
            <a:r>
              <a:rPr lang="es-ES" sz="4000" dirty="0">
                <a:solidFill>
                  <a:schemeClr val="accent1">
                    <a:lumMod val="75000"/>
                  </a:schemeClr>
                </a:solidFill>
              </a:rPr>
              <a:t>Escalones 1-2 empleados como rescate, no tratamiento de fondo</a:t>
            </a:r>
          </a:p>
          <a:p>
            <a:pPr lvl="1" algn="just">
              <a:lnSpc>
                <a:spcPct val="120000"/>
              </a:lnSpc>
            </a:pPr>
            <a:r>
              <a:rPr lang="es-ES" sz="4000" dirty="0">
                <a:solidFill>
                  <a:schemeClr val="accent1">
                    <a:lumMod val="75000"/>
                  </a:schemeClr>
                </a:solidFill>
              </a:rPr>
              <a:t>Escalones 3-4 recomienda TERAPIA MART CON CI+FORMOTEROL DE RESCATE Y MANTENIMIENTO </a:t>
            </a:r>
          </a:p>
          <a:p>
            <a:pPr algn="just">
              <a:lnSpc>
                <a:spcPct val="120000"/>
              </a:lnSpc>
            </a:pPr>
            <a:r>
              <a:rPr lang="es-ES" sz="4000" b="1" u="sng" dirty="0">
                <a:solidFill>
                  <a:schemeClr val="accent1">
                    <a:lumMod val="75000"/>
                  </a:schemeClr>
                </a:solidFill>
              </a:rPr>
              <a:t>Niños 6-11 años: </a:t>
            </a:r>
            <a:r>
              <a:rPr lang="es-ES" sz="4000" dirty="0">
                <a:solidFill>
                  <a:schemeClr val="accent1">
                    <a:lumMod val="75000"/>
                  </a:schemeClr>
                </a:solidFill>
              </a:rPr>
              <a:t>ESCALONES 3-4 DE TRATAMIENTO POSIBILIDAD DE EMPLEAR TERAPIA MART AUNQUE LA EVIDENCIA ES MÁS LIMITADA </a:t>
            </a:r>
            <a:r>
              <a:rPr lang="es-ES" sz="4000" b="1" u="sng" dirty="0">
                <a:solidFill>
                  <a:srgbClr val="00B050"/>
                </a:solidFill>
              </a:rPr>
              <a:t>( BD-FT 80/4,5)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532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79FD98-B546-E4E2-D34A-8AA2E06B7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609" y="178155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5400" dirty="0">
                <a:solidFill>
                  <a:schemeClr val="accent1">
                    <a:lumMod val="75000"/>
                  </a:schemeClr>
                </a:solidFill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42586644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7.1.4619"/>
  <p:tag name="SLIDO_PRESENTATION_ID" val="00000000-0000-0000-0000-000000000000"/>
  <p:tag name="SLIDO_EVENT_UUID" val="d2c22c0a-eb05-4d58-8cf0-ad6280e6b15f"/>
  <p:tag name="SLIDO_EVENT_SECTION_UUID" val="996f2069-1c0b-4a76-83b3-ce7c0e2e752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Tg2MTA4NjJ9"/>
  <p:tag name="SLIDO_TYPE" val="SlidoPoll"/>
  <p:tag name="SLIDO_POLL_UUID" val="86f89e6a-4542-4124-a0bf-f67838c8bb1c"/>
  <p:tag name="SLIDO_POLL_QUESTION_UUID" val="4133e6a1-a393-48bd-8f0f-11da90b0e775"/>
  <p:tag name="SLIDO_TIMELINE" val="W3sic2NyZWVuIjoiUXVpekdldFJlYWR5Iiwic2hvd1Jlc3VsdHMiOmZhbHNlLCJzaG93Q29ycmVjdEFuc3dlcnMiOmZhbHNlLCJ2b3RpbmdMb2NrZWQiOmZhbHNlfSx7InBvbGxRdWVzdGlvblV1aWQiOiI0MTMzZTZhMS1hMzkzLTQ4YmQtOGYwZi0xMWRhOTBiMGU3NzUiLCJzaG93UmVzdWx0cyI6ZmFsc2UsInNob3dDb3JyZWN0QW5zd2VycyI6ZmFsc2UsInZvdGluZ0xvY2tlZCI6ZmFsc2V9LHsicG9sbFF1ZXN0aW9uVXVpZCI6IjQxMzNlNmExLWEzOTMtNDhiZC04ZjBmLTExZGE5MGIwZTc3NSIsInNob3dSZXN1bHRzIjp0cnVlLCJzaG93Q29ycmVjdEFuc3dlcnMiOmZhbHNlLCJ2b3RpbmdMb2NrZWQiOnRydWV9LHsicG9sbFF1ZXN0aW9uVXVpZCI6IjQxMzNlNmExLWEzOTMtNDhiZC04ZjBmLTExZGE5MGIwZTc3NSIsInNob3dSZXN1bHRzIjp0cnVlLCJzaG93Q29ycmVjdEFuc3dlcnMiOnRydWUsInZvdGluZ0xvY2tlZCI6dHJ1ZX1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Tg2ODkxNDJ9"/>
  <p:tag name="SLIDO_TYPE" val="SlidoPoll"/>
  <p:tag name="SLIDO_POLL_UUID" val="86f89e6a-4542-4124-a0bf-f67838c8bb1c"/>
  <p:tag name="SLIDO_POLL_QUESTION_UUID" val="45e53504-1bed-40e2-84c1-7ead9b6dbaa2"/>
  <p:tag name="SLIDO_TIMELINE" val="W3sic2NyZWVuIjoiUXVpekdldFJlYWR5Iiwic2hvd1Jlc3VsdHMiOmZhbHNlLCJzaG93Q29ycmVjdEFuc3dlcnMiOmZhbHNlLCJ2b3RpbmdMb2NrZWQiOmZhbHNlfSx7InBvbGxRdWVzdGlvblV1aWQiOiI0NWU1MzUwNC0xYmVkLTQwZTItODRjMS03ZWFkOWI2ZGJhYTIiLCJzaG93UmVzdWx0cyI6ZmFsc2UsInNob3dDb3JyZWN0QW5zd2VycyI6ZmFsc2UsInZvdGluZ0xvY2tlZCI6ZmFsc2V9LHsicG9sbFF1ZXN0aW9uVXVpZCI6IjQ1ZTUzNTA0LTFiZWQtNDBlMi04NGMxLTdlYWQ5YjZkYmFhMiIsInNob3dSZXN1bHRzIjp0cnVlLCJzaG93Q29ycmVjdEFuc3dlcnMiOmZhbHNlLCJ2b3RpbmdMb2NrZWQiOnRydWV9LHsicG9sbFF1ZXN0aW9uVXVpZCI6IjQ1ZTUzNTA0LTFiZWQtNDBlMi04NGMxLTdlYWQ5YjZkYmFhMiIsInNob3dSZXN1bHRzIjp0cnVlLCJzaG93Q29ycmVjdEFuc3dlcnMiOnRydWUsInZvdGluZ0xvY2tlZCI6dHJ1ZX1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Tg2OTA2MzB9"/>
  <p:tag name="SLIDO_TYPE" val="SlidoPoll"/>
  <p:tag name="SLIDO_POLL_UUID" val="86f89e6a-4542-4124-a0bf-f67838c8bb1c"/>
  <p:tag name="SLIDO_POLL_QUESTION_UUID" val="300e5f01-5f45-4824-ac35-f57fce4bc0c4"/>
  <p:tag name="SLIDO_TIMELINE" val="W3sic2NyZWVuIjoiUXVpekdldFJlYWR5Iiwic2hvd1Jlc3VsdHMiOmZhbHNlLCJzaG93Q29ycmVjdEFuc3dlcnMiOmZhbHNlLCJ2b3RpbmdMb2NrZWQiOmZhbHNlfSx7InBvbGxRdWVzdGlvblV1aWQiOiIzMDBlNWYwMS01ZjQ1LTQ4MjQtYWMzNS1mNTdmY2U0YmMwYzQiLCJzaG93UmVzdWx0cyI6ZmFsc2UsInNob3dDb3JyZWN0QW5zd2VycyI6ZmFsc2UsInZvdGluZ0xvY2tlZCI6ZmFsc2V9LHsicG9sbFF1ZXN0aW9uVXVpZCI6IjMwMGU1ZjAxLTVmNDUtNDgyNC1hYzM1LWY1N2ZjZTRiYzBjNCIsInNob3dSZXN1bHRzIjp0cnVlLCJzaG93Q29ycmVjdEFuc3dlcnMiOmZhbHNlLCJ2b3RpbmdMb2NrZWQiOnRydWV9LHsicG9sbFF1ZXN0aW9uVXVpZCI6IjMwMGU1ZjAxLTVmNDUtNDgyNC1hYzM1LWY1N2ZjZTRiYzBjNCIsInNob3dSZXN1bHRzIjp0cnVlLCJzaG93Q29ycmVjdEFuc3dlcnMiOnRydWUsInZvdGluZ0xvY2tlZCI6dHJ1ZX1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Tg2MDY4MzN9"/>
  <p:tag name="SLIDO_TYPE" val="SlidoJoinin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Tg4MzcwMjZ9"/>
  <p:tag name="SLIDO_TYPE" val="SlidoPoll"/>
  <p:tag name="SLIDO_POLL_UUID" val="86f89e6a-4542-4124-a0bf-f67838c8bb1c"/>
  <p:tag name="SLIDO_POLL_QUESTION_UUID" val="6f158369-a848-4d2e-8a53-3facc443cf65"/>
  <p:tag name="SLIDO_TIMELINE" val="W3sic2NyZWVuIjoiUXVpekdldFJlYWR5Iiwic2hvd1Jlc3VsdHMiOmZhbHNlLCJzaG93Q29ycmVjdEFuc3dlcnMiOmZhbHNlLCJ2b3RpbmdMb2NrZWQiOmZhbHNlfSx7InBvbGxRdWVzdGlvblV1aWQiOiI2ZjE1ODM2OS1hODQ4LTRkMmUtOGE1My0zZmFjYzQ0M2NmNjUiLCJzaG93UmVzdWx0cyI6ZmFsc2UsInNob3dDb3JyZWN0QW5zd2VycyI6ZmFsc2UsInZvdGluZ0xvY2tlZCI6ZmFsc2V9LHsicG9sbFF1ZXN0aW9uVXVpZCI6IjZmMTU4MzY5LWE4NDgtNGQyZS04YTUzLTNmYWNjNDQzY2Y2NSIsInNob3dSZXN1bHRzIjp0cnVlLCJzaG93Q29ycmVjdEFuc3dlcnMiOmZhbHNlLCJ2b3RpbmdMb2NrZWQiOnRydWV9LHsicG9sbFF1ZXN0aW9uVXVpZCI6IjZmMTU4MzY5LWE4NDgtNGQyZS04YTUzLTNmYWNjNDQzY2Y2NSIsInNob3dSZXN1bHRzIjp0cnVlLCJzaG93Q29ycmVjdEFuc3dlcnMiOnRydWUsInZvdGluZ0xvY2tlZCI6dHJ1ZX1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Tg4NTYxNDR9"/>
  <p:tag name="SLIDO_TYPE" val="SlidoPoll"/>
  <p:tag name="SLIDO_POLL_UUID" val="86f89e6a-4542-4124-a0bf-f67838c8bb1c"/>
  <p:tag name="SLIDO_POLL_QUESTION_UUID" val="2bcee7a5-4779-4383-b1bf-fed3e99c0cc9"/>
  <p:tag name="SLIDO_TIMELINE" val="W3sic2NyZWVuIjoiUXVpekdldFJlYWR5Iiwic2hvd1Jlc3VsdHMiOmZhbHNlLCJzaG93Q29ycmVjdEFuc3dlcnMiOmZhbHNlLCJ2b3RpbmdMb2NrZWQiOmZhbHNlfSx7InBvbGxRdWVzdGlvblV1aWQiOiIyYmNlZTdhNS00Nzc5LTQzODMtYjFiZi1mZWQzZTk5YzBjYzkiLCJzaG93UmVzdWx0cyI6ZmFsc2UsInNob3dDb3JyZWN0QW5zd2VycyI6ZmFsc2UsInZvdGluZ0xvY2tlZCI6ZmFsc2V9LHsicG9sbFF1ZXN0aW9uVXVpZCI6IjJiY2VlN2E1LTQ3NzktNDM4My1iMWJmLWZlZDNlOTljMGNjOSIsInNob3dSZXN1bHRzIjp0cnVlLCJzaG93Q29ycmVjdEFuc3dlcnMiOmZhbHNlLCJ2b3RpbmdMb2NrZWQiOnRydWV9LHsicG9sbFF1ZXN0aW9uVXVpZCI6IjJiY2VlN2E1LTQ3NzktNDM4My1iMWJmLWZlZDNlOTljMGNjOSIsInNob3dSZXN1bHRzIjp0cnVlLCJzaG93Q29ycmVjdEFuc3dlcnMiOnRydWUsInZvdGluZ0xvY2tlZCI6dHJ1ZX1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TkxMjcyNTB9"/>
  <p:tag name="SLIDO_TYPE" val="SlidoPoll"/>
  <p:tag name="SLIDO_POLL_UUID" val="86f89e6a-4542-4124-a0bf-f67838c8bb1c"/>
  <p:tag name="SLIDO_POLL_QUESTION_UUID" val="91c0af13-8406-477f-a4d1-b53a6e94440a"/>
  <p:tag name="SLIDO_TIMELINE" val="W3sic2NyZWVuIjoiUXVpekdldFJlYWR5Iiwic2hvd1Jlc3VsdHMiOmZhbHNlLCJzaG93Q29ycmVjdEFuc3dlcnMiOmZhbHNlLCJ2b3RpbmdMb2NrZWQiOmZhbHNlfSx7InBvbGxRdWVzdGlvblV1aWQiOiI5MWMwYWYxMy04NDA2LTQ3N2YtYTRkMS1iNTNhNmU5NDQ0MGEiLCJzaG93UmVzdWx0cyI6ZmFsc2UsInNob3dDb3JyZWN0QW5zd2VycyI6ZmFsc2UsInZvdGluZ0xvY2tlZCI6ZmFsc2V9LHsicG9sbFF1ZXN0aW9uVXVpZCI6IjkxYzBhZjEzLTg0MDYtNDc3Zi1hNGQxLWI1M2E2ZTk0NDQwYSIsInNob3dSZXN1bHRzIjp0cnVlLCJzaG93Q29ycmVjdEFuc3dlcnMiOmZhbHNlLCJ2b3RpbmdMb2NrZWQiOnRydWV9LHsicG9sbFF1ZXN0aW9uVXVpZCI6IjkxYzBhZjEzLTg0MDYtNDc3Zi1hNGQxLWI1M2E2ZTk0NDQwYSIsInNob3dSZXN1bHRzIjp0cnVlLCJzaG93Q29ycmVjdEFuc3dlcnMiOnRydWUsInZvdGluZ0xvY2tlZCI6dHJ1ZX1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Tg4NTk4Mzh9"/>
  <p:tag name="SLIDO_TYPE" val="SlidoPoll"/>
  <p:tag name="SLIDO_POLL_UUID" val="86f89e6a-4542-4124-a0bf-f67838c8bb1c"/>
  <p:tag name="SLIDO_POLL_QUESTION_UUID" val="93b3b428-8cb4-4ae6-86ff-d71a65c1c528"/>
  <p:tag name="SLIDO_TIMELINE" val="W3sic2NyZWVuIjoiUXVpekdldFJlYWR5Iiwic2hvd1Jlc3VsdHMiOmZhbHNlLCJzaG93Q29ycmVjdEFuc3dlcnMiOmZhbHNlLCJ2b3RpbmdMb2NrZWQiOmZhbHNlfSx7InBvbGxRdWVzdGlvblV1aWQiOiI5M2IzYjQyOC04Y2I0LTRhZTYtODZmZi1kNzFhNjVjMWM1MjgiLCJzaG93UmVzdWx0cyI6ZmFsc2UsInNob3dDb3JyZWN0QW5zd2VycyI6ZmFsc2UsInZvdGluZ0xvY2tlZCI6ZmFsc2V9LHsicG9sbFF1ZXN0aW9uVXVpZCI6IjkzYjNiNDI4LThjYjQtNGFlNi04NmZmLWQ3MWE2NWMxYzUyOCIsInNob3dSZXN1bHRzIjp0cnVlLCJzaG93Q29ycmVjdEFuc3dlcnMiOmZhbHNlLCJ2b3RpbmdMb2NrZWQiOnRydWV9LHsicG9sbFF1ZXN0aW9uVXVpZCI6IjkzYjNiNDI4LThjYjQtNGFlNi04NmZmLWQ3MWE2NWMxYzUyOCIsInNob3dSZXN1bHRzIjp0cnVlLCJzaG93Q29ycmVjdEFuc3dlcnMiOnRydWUsInZvdGluZ0xvY2tlZCI6dHJ1ZX1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Joi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TkxMjg1NzN9"/>
  <p:tag name="SLIDO_TYPE" val="SlidoPoll"/>
  <p:tag name="SLIDO_POLL_UUID" val="86f89e6a-4542-4124-a0bf-f67838c8bb1c"/>
  <p:tag name="SLIDO_POLL_QUESTION_UUID" val="5b0ec1c2-c8e6-4676-bf19-98bdd565733e"/>
  <p:tag name="SLIDO_TIMELINE" val="W3sic2NyZWVuIjoiUXVpekdldFJlYWR5Iiwic2hvd1Jlc3VsdHMiOmZhbHNlLCJzaG93Q29ycmVjdEFuc3dlcnMiOmZhbHNlLCJ2b3RpbmdMb2NrZWQiOmZhbHNlfSx7InBvbGxRdWVzdGlvblV1aWQiOiI1YjBlYzFjMi1jOGU2LTQ2NzYtYmYxOS05OGJkZDU2NTczM2UiLCJzaG93UmVzdWx0cyI6ZmFsc2UsInNob3dDb3JyZWN0QW5zd2VycyI6ZmFsc2UsInZvdGluZ0xvY2tlZCI6ZmFsc2V9LHsicG9sbFF1ZXN0aW9uVXVpZCI6IjViMGVjMWMyLWM4ZTYtNDY3Ni1iZjE5LTk4YmRkNTY1NzMzZSIsInNob3dSZXN1bHRzIjp0cnVlLCJzaG93Q29ycmVjdEFuc3dlcnMiOmZhbHNlLCJ2b3RpbmdMb2NrZWQiOnRydWV9LHsicG9sbFF1ZXN0aW9uVXVpZCI6IjViMGVjMWMyLWM4ZTYtNDY3Ni1iZjE5LTk4YmRkNTY1NzMzZSIsInNob3dSZXN1bHRzIjp0cnVlLCJzaG93Q29ycmVjdEFuc3dlcnMiOnRydWUsInZvdGluZ0xvY2tlZCI6dHJ1ZX1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TkxMjkyNTJ9"/>
  <p:tag name="SLIDO_TYPE" val="SlidoPoll"/>
  <p:tag name="SLIDO_POLL_UUID" val="86f89e6a-4542-4124-a0bf-f67838c8bb1c"/>
  <p:tag name="SLIDO_POLL_QUESTION_UUID" val="0a1c43a4-9135-4e11-92a3-deaad518938c"/>
  <p:tag name="SLIDO_TIMELINE" val="W3sic2NyZWVuIjoiUXVpekdldFJlYWR5Iiwic2hvd1Jlc3VsdHMiOmZhbHNlLCJzaG93Q29ycmVjdEFuc3dlcnMiOmZhbHNlLCJ2b3RpbmdMb2NrZWQiOmZhbHNlfSx7InBvbGxRdWVzdGlvblV1aWQiOiIwYTFjNDNhNC05MTM1LTRlMTEtOTJhMy1kZWFhZDUxODkzOGMiLCJzaG93UmVzdWx0cyI6ZmFsc2UsInNob3dDb3JyZWN0QW5zd2VycyI6ZmFsc2UsInZvdGluZ0xvY2tlZCI6ZmFsc2V9LHsicG9sbFF1ZXN0aW9uVXVpZCI6IjBhMWM0M2E0LTkxMzUtNGUxMS05MmEzLWRlYWFkNTE4OTM4YyIsInNob3dSZXN1bHRzIjp0cnVlLCJzaG93Q29ycmVjdEFuc3dlcnMiOmZhbHNlLCJ2b3RpbmdMb2NrZWQiOnRydWV9LHsicG9sbFF1ZXN0aW9uVXVpZCI6IjBhMWM0M2E0LTkxMzUtNGUxMS05MmEzLWRlYWFkNTE4OTM4YyIsInNob3dSZXN1bHRzIjp0cnVlLCJzaG93Q29ycmVjdEFuc3dlcnMiOnRydWUsInZvdGluZ0xvY2tlZCI6dHJ1ZX0seyJzY3JlZW4iOiJRdWl6TGVhZGVyYm9hcmQiLCJwb2xsUXVlc3Rpb25VdWlkIjoiMGExYzQzYTQtOTEzNS00ZTExLTkyYTMtZGVhYWQ1MTg5MzhjIiwic2hvd1Jlc3VsdHMiOnRydWUsInNob3dDb3JyZWN0QW5zd2VycyI6dHJ1ZSwidm90aW5nTG9ja2VkIjp0cnVlfV0=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Tg2ODgxOTN9"/>
  <p:tag name="SLIDO_TYPE" val="SlidoPoll"/>
  <p:tag name="SLIDO_POLL_UUID" val="86f89e6a-4542-4124-a0bf-f67838c8bb1c"/>
  <p:tag name="SLIDO_POLL_QUESTION_UUID" val="333a9b18-4fed-4294-8fce-34b7a6045df1"/>
  <p:tag name="SLIDO_TIMELINE" val="W3sic2NyZWVuIjoiUXVpekpvaW5pbmciLCJzaG93UmVzdWx0cyI6ZmFsc2UsInNob3dDb3JyZWN0QW5zd2VycyI6ZmFsc2UsInZvdGluZ0xvY2tlZCI6ZmFsc2V9LHsicG9sbFF1ZXN0aW9uVXVpZCI6IjMzM2E5YjE4LTRmZWQtNDI5NC04ZmNlLTM0YjdhNjA0NWRmMSIsInNob3dSZXN1bHRzIjpmYWxzZSwic2hvd0NvcnJlY3RBbnN3ZXJzIjpmYWxzZSwidm90aW5nTG9ja2VkIjpmYWxzZX0seyJwb2xsUXVlc3Rpb25VdWlkIjoiMzMzYTliMTgtNGZlZC00Mjk0LThmY2UtMzRiN2E2MDQ1ZGYxIiwic2hvd1Jlc3VsdHMiOnRydWUsInNob3dDb3JyZWN0QW5zd2VycyI6ZmFsc2UsInZvdGluZ0xvY2tlZCI6dHJ1ZX0seyJwb2xsUXVlc3Rpb25VdWlkIjoiMzMzYTliMTgtNGZlZC00Mjk0LThmY2UtMzRiN2E2MDQ1ZGYxIiwic2hvd1Jlc3VsdHMiOnRydWUsInNob3dDb3JyZWN0QW5zd2VycyI6dHJ1ZSwidm90aW5nTG9ja2VkIjp0cnVlfV0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7782</TotalTime>
  <Words>5013</Words>
  <Application>Microsoft Office PowerPoint</Application>
  <PresentationFormat>Panorámica</PresentationFormat>
  <Paragraphs>700</Paragraphs>
  <Slides>95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95</vt:i4>
      </vt:variant>
    </vt:vector>
  </HeadingPairs>
  <TitlesOfParts>
    <vt:vector size="108" baseType="lpstr">
      <vt:lpstr>ADLaM Display</vt:lpstr>
      <vt:lpstr>Aptos ExtraBold</vt:lpstr>
      <vt:lpstr>Arial</vt:lpstr>
      <vt:lpstr>Arial Black</vt:lpstr>
      <vt:lpstr>Arial Rounded MT Bold</vt:lpstr>
      <vt:lpstr>Britannic Bold</vt:lpstr>
      <vt:lpstr>Calibri</vt:lpstr>
      <vt:lpstr>Calibri Light</vt:lpstr>
      <vt:lpstr>Roboto</vt:lpstr>
      <vt:lpstr>Wingdings</vt:lpstr>
      <vt:lpstr>Wingdings 3</vt:lpstr>
      <vt:lpstr>Tema de Office</vt:lpstr>
      <vt:lpstr>1_Tema de Office</vt:lpstr>
      <vt:lpstr>Mi hijo sigue tosiendo y con pitos, ¿qué hago doctora?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Tratamiento del asma alérgico</vt:lpstr>
      <vt:lpstr>Presentación de PowerPoint</vt:lpstr>
      <vt:lpstr>TRATAMIENTO FARMACOLÓGICO </vt:lpstr>
      <vt:lpstr>Presentación de PowerPoint</vt:lpstr>
      <vt:lpstr>Presentación de PowerPoint</vt:lpstr>
      <vt:lpstr>MANEJO DEL ASMA EN NIÑOS &lt; 12 AÑOS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¿Cuál es vuestra sospecha clínica?</vt:lpstr>
      <vt:lpstr>Presentación de PowerPoint</vt:lpstr>
      <vt:lpstr>¿Qué prueba realizarías para confirmar la sospecha de asma?</vt:lpstr>
      <vt:lpstr>Presentación de PowerPoint</vt:lpstr>
      <vt:lpstr>Presentación de PowerPoint</vt:lpstr>
      <vt:lpstr>Presentación de PowerPoint</vt:lpstr>
      <vt:lpstr>Presentación de PowerPoint</vt:lpstr>
      <vt:lpstr>¿Qué gravedad tiene el asma de nuestro paciente?</vt:lpstr>
      <vt:lpstr>Presentación de PowerPoint</vt:lpstr>
      <vt:lpstr>Presentación de PowerPoint</vt:lpstr>
      <vt:lpstr>Presentación de PowerPoint</vt:lpstr>
      <vt:lpstr>¿Cuál sería el siguiente paso en este paciente?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Considerando los escalones terapéuticos de la guía Gema 5.3 y GINA, ¿En qué escalón terapéutico estamos? </vt:lpstr>
      <vt:lpstr>Presentación de PowerPoint</vt:lpstr>
      <vt:lpstr>Presentación de PowerPoint</vt:lpstr>
      <vt:lpstr>Presentación de PowerPoint</vt:lpstr>
      <vt:lpstr>Revisamos al paciente dos meses después y tras comprobar que realiza adecuadamente el tratamiento de fondo y han realizado medidas de evitación de ácaros, sigue con mal control. ¿Qué tratamiento pautaríais ahora?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¿Si al subir a escalón 3 de tratamiento decides iniciar TERAPIA MART en este niño, cómo la plantearías?</vt:lpstr>
      <vt:lpstr>Presentación de PowerPoint</vt:lpstr>
      <vt:lpstr>Presentación de PowerPoint</vt:lpstr>
      <vt:lpstr>Presentación de PowerPoint</vt:lpstr>
      <vt:lpstr>Presentación de PowerPoint</vt:lpstr>
      <vt:lpstr>MANEJO DEL ASMA EN NIÑOS &gt; 12 AÑOS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¿Cuál sería vuestra actitud en esta paciente?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TERAPIA MART EN &gt;12 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opciones tenemos?</vt:lpstr>
      <vt:lpstr>Presentación de PowerPoint</vt:lpstr>
      <vt:lpstr>Presentación de PowerPoint</vt:lpstr>
      <vt:lpstr>Presentación de PowerPoint</vt:lpstr>
      <vt:lpstr>Presentación de PowerPoint</vt:lpstr>
      <vt:lpstr>La niña pregunta qué hacer si continúa con tos en los entrenamientos...</vt:lpstr>
      <vt:lpstr>Presentación de PowerPoint</vt:lpstr>
      <vt:lpstr>¿Y la Guia GEMA?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hijo sigue tosiendo y con pitos, ¿qué hago doctora?</dc:title>
  <dc:creator>YOLANDA ALIAGA MAZAS</dc:creator>
  <cp:lastModifiedBy>YOLANDA ALIAGA MAZAS</cp:lastModifiedBy>
  <cp:revision>12</cp:revision>
  <dcterms:created xsi:type="dcterms:W3CDTF">2023-10-24T16:17:29Z</dcterms:created>
  <dcterms:modified xsi:type="dcterms:W3CDTF">2023-11-11T10:51:32Z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1.7.1.4619</vt:lpwstr>
  </property>
</Properties>
</file>